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72"/>
  </p:normalViewPr>
  <p:slideViewPr>
    <p:cSldViewPr snapToGrid="0" snapToObjects="1">
      <p:cViewPr varScale="1">
        <p:scale>
          <a:sx n="90" d="100"/>
          <a:sy n="90" d="100"/>
        </p:scale>
        <p:origin x="232" y="5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F0CDEF-AADB-6842-9A89-73ACFEB140BA}" type="doc">
      <dgm:prSet loTypeId="urn:microsoft.com/office/officeart/2005/8/layout/radial1" loCatId="" qsTypeId="urn:microsoft.com/office/officeart/2005/8/quickstyle/3D1" qsCatId="3D" csTypeId="urn:microsoft.com/office/officeart/2005/8/colors/colorful2" csCatId="colorful" phldr="1"/>
      <dgm:spPr/>
      <dgm:t>
        <a:bodyPr/>
        <a:lstStyle/>
        <a:p>
          <a:endParaRPr lang="es-ES_tradnl"/>
        </a:p>
      </dgm:t>
    </dgm:pt>
    <dgm:pt modelId="{9565499B-48FA-D84E-A632-FE942D5A8E4A}">
      <dgm:prSet phldrT="[Texto]"/>
      <dgm:spPr/>
      <dgm:t>
        <a:bodyPr/>
        <a:lstStyle/>
        <a:p>
          <a:r>
            <a:rPr lang="es-ES_tradnl" dirty="0"/>
            <a:t>Autoridades en materia de responsabilidad del OIC</a:t>
          </a:r>
        </a:p>
      </dgm:t>
    </dgm:pt>
    <dgm:pt modelId="{E7348D5A-E3F8-704A-9702-9E82BDEDAF8B}" type="parTrans" cxnId="{91296639-973B-8C49-8E80-07D13E3FD83B}">
      <dgm:prSet/>
      <dgm:spPr/>
      <dgm:t>
        <a:bodyPr/>
        <a:lstStyle/>
        <a:p>
          <a:endParaRPr lang="es-ES_tradnl"/>
        </a:p>
      </dgm:t>
    </dgm:pt>
    <dgm:pt modelId="{9208B6A2-37C0-664F-AC15-2B98F3A0258E}" type="sibTrans" cxnId="{91296639-973B-8C49-8E80-07D13E3FD83B}">
      <dgm:prSet/>
      <dgm:spPr/>
      <dgm:t>
        <a:bodyPr/>
        <a:lstStyle/>
        <a:p>
          <a:endParaRPr lang="es-ES_tradnl"/>
        </a:p>
      </dgm:t>
    </dgm:pt>
    <dgm:pt modelId="{720681D4-FB26-7E4F-9F78-8ABE3B898FBA}">
      <dgm:prSet phldrT="[Texto]"/>
      <dgm:spPr/>
      <dgm:t>
        <a:bodyPr/>
        <a:lstStyle/>
        <a:p>
          <a:r>
            <a:rPr lang="es-ES_tradnl" dirty="0"/>
            <a:t>Autoridad Investigadora.</a:t>
          </a:r>
        </a:p>
      </dgm:t>
    </dgm:pt>
    <dgm:pt modelId="{07DF2117-D630-5746-9DAE-FEECBDF49A9F}" type="parTrans" cxnId="{A5DE95FC-3BE0-0041-AE81-EED4825D7A74}">
      <dgm:prSet/>
      <dgm:spPr/>
      <dgm:t>
        <a:bodyPr/>
        <a:lstStyle/>
        <a:p>
          <a:endParaRPr lang="es-ES_tradnl"/>
        </a:p>
      </dgm:t>
    </dgm:pt>
    <dgm:pt modelId="{2379D7A7-58AF-1E40-9565-ED82C2F3C027}" type="sibTrans" cxnId="{A5DE95FC-3BE0-0041-AE81-EED4825D7A74}">
      <dgm:prSet/>
      <dgm:spPr/>
      <dgm:t>
        <a:bodyPr/>
        <a:lstStyle/>
        <a:p>
          <a:endParaRPr lang="es-ES_tradnl"/>
        </a:p>
      </dgm:t>
    </dgm:pt>
    <dgm:pt modelId="{249B153F-2B7E-0C41-839F-4D390E777B7D}">
      <dgm:prSet phldrT="[Texto]"/>
      <dgm:spPr/>
      <dgm:t>
        <a:bodyPr/>
        <a:lstStyle/>
        <a:p>
          <a:r>
            <a:rPr lang="es-ES_tradnl" dirty="0"/>
            <a:t>Autoridad </a:t>
          </a:r>
          <a:r>
            <a:rPr lang="es-ES_tradnl" dirty="0" err="1"/>
            <a:t>Resolutora</a:t>
          </a:r>
          <a:r>
            <a:rPr lang="es-ES_tradnl" dirty="0"/>
            <a:t>.</a:t>
          </a:r>
        </a:p>
      </dgm:t>
    </dgm:pt>
    <dgm:pt modelId="{D345F483-7659-C64A-898D-EA0F7FD42D1C}" type="parTrans" cxnId="{CACB297C-A6D7-004A-948E-707E8A516108}">
      <dgm:prSet/>
      <dgm:spPr/>
      <dgm:t>
        <a:bodyPr/>
        <a:lstStyle/>
        <a:p>
          <a:endParaRPr lang="es-ES_tradnl"/>
        </a:p>
      </dgm:t>
    </dgm:pt>
    <dgm:pt modelId="{C17FDCA8-8C7C-4C43-82F2-702048249709}" type="sibTrans" cxnId="{CACB297C-A6D7-004A-948E-707E8A516108}">
      <dgm:prSet/>
      <dgm:spPr/>
      <dgm:t>
        <a:bodyPr/>
        <a:lstStyle/>
        <a:p>
          <a:endParaRPr lang="es-ES_tradnl"/>
        </a:p>
      </dgm:t>
    </dgm:pt>
    <dgm:pt modelId="{EC3DD1BE-4011-E94F-9CCD-E8D709F11C1D}">
      <dgm:prSet phldrT="[Texto]"/>
      <dgm:spPr/>
      <dgm:t>
        <a:bodyPr/>
        <a:lstStyle/>
        <a:p>
          <a:r>
            <a:rPr lang="es-ES_tradnl" dirty="0"/>
            <a:t>Autoridad Substanciadora.</a:t>
          </a:r>
        </a:p>
      </dgm:t>
    </dgm:pt>
    <dgm:pt modelId="{E9193802-7E15-374A-B74D-37AF249F47E2}" type="parTrans" cxnId="{A97A4BE6-365C-CD48-8B90-DB507DD3BE51}">
      <dgm:prSet/>
      <dgm:spPr/>
      <dgm:t>
        <a:bodyPr/>
        <a:lstStyle/>
        <a:p>
          <a:endParaRPr lang="es-ES_tradnl"/>
        </a:p>
      </dgm:t>
    </dgm:pt>
    <dgm:pt modelId="{B06D1AB0-67EB-944C-8D44-1D8414201D3A}" type="sibTrans" cxnId="{A97A4BE6-365C-CD48-8B90-DB507DD3BE51}">
      <dgm:prSet/>
      <dgm:spPr/>
      <dgm:t>
        <a:bodyPr/>
        <a:lstStyle/>
        <a:p>
          <a:endParaRPr lang="es-ES_tradnl"/>
        </a:p>
      </dgm:t>
    </dgm:pt>
    <dgm:pt modelId="{2A279F38-7C84-454F-9FC6-13F19F907F66}" type="pres">
      <dgm:prSet presAssocID="{4FF0CDEF-AADB-6842-9A89-73ACFEB140BA}" presName="cycle" presStyleCnt="0">
        <dgm:presLayoutVars>
          <dgm:chMax val="1"/>
          <dgm:dir/>
          <dgm:animLvl val="ctr"/>
          <dgm:resizeHandles val="exact"/>
        </dgm:presLayoutVars>
      </dgm:prSet>
      <dgm:spPr/>
    </dgm:pt>
    <dgm:pt modelId="{7B27F655-896C-4B4C-A425-63D0D3E54FB3}" type="pres">
      <dgm:prSet presAssocID="{9565499B-48FA-D84E-A632-FE942D5A8E4A}" presName="centerShape" presStyleLbl="node0" presStyleIdx="0" presStyleCnt="1"/>
      <dgm:spPr/>
    </dgm:pt>
    <dgm:pt modelId="{7E837F50-6AE9-E549-962E-FA7ACCF4DFAE}" type="pres">
      <dgm:prSet presAssocID="{07DF2117-D630-5746-9DAE-FEECBDF49A9F}" presName="Name9" presStyleLbl="parChTrans1D2" presStyleIdx="0" presStyleCnt="3"/>
      <dgm:spPr/>
    </dgm:pt>
    <dgm:pt modelId="{63452348-5869-0B4A-AF02-B92E6FDEED66}" type="pres">
      <dgm:prSet presAssocID="{07DF2117-D630-5746-9DAE-FEECBDF49A9F}" presName="connTx" presStyleLbl="parChTrans1D2" presStyleIdx="0" presStyleCnt="3"/>
      <dgm:spPr/>
    </dgm:pt>
    <dgm:pt modelId="{D1034ADC-690F-BE40-88D4-3D179405BF80}" type="pres">
      <dgm:prSet presAssocID="{720681D4-FB26-7E4F-9F78-8ABE3B898FBA}" presName="node" presStyleLbl="node1" presStyleIdx="0" presStyleCnt="3">
        <dgm:presLayoutVars>
          <dgm:bulletEnabled val="1"/>
        </dgm:presLayoutVars>
      </dgm:prSet>
      <dgm:spPr/>
    </dgm:pt>
    <dgm:pt modelId="{B37D08F0-D426-5940-BDC7-71A879E388C8}" type="pres">
      <dgm:prSet presAssocID="{D345F483-7659-C64A-898D-EA0F7FD42D1C}" presName="Name9" presStyleLbl="parChTrans1D2" presStyleIdx="1" presStyleCnt="3"/>
      <dgm:spPr/>
    </dgm:pt>
    <dgm:pt modelId="{11AC68A3-F23E-EF46-916D-13D05B9DA0F3}" type="pres">
      <dgm:prSet presAssocID="{D345F483-7659-C64A-898D-EA0F7FD42D1C}" presName="connTx" presStyleLbl="parChTrans1D2" presStyleIdx="1" presStyleCnt="3"/>
      <dgm:spPr/>
    </dgm:pt>
    <dgm:pt modelId="{0283C0AF-0CB2-6A45-B1FB-9B365AF4AEAC}" type="pres">
      <dgm:prSet presAssocID="{249B153F-2B7E-0C41-839F-4D390E777B7D}" presName="node" presStyleLbl="node1" presStyleIdx="1" presStyleCnt="3">
        <dgm:presLayoutVars>
          <dgm:bulletEnabled val="1"/>
        </dgm:presLayoutVars>
      </dgm:prSet>
      <dgm:spPr/>
    </dgm:pt>
    <dgm:pt modelId="{79B311E1-CABB-094B-8337-74166E2F12FC}" type="pres">
      <dgm:prSet presAssocID="{E9193802-7E15-374A-B74D-37AF249F47E2}" presName="Name9" presStyleLbl="parChTrans1D2" presStyleIdx="2" presStyleCnt="3"/>
      <dgm:spPr/>
    </dgm:pt>
    <dgm:pt modelId="{0CAE18AE-1786-BB4E-BC81-02F6658ED48B}" type="pres">
      <dgm:prSet presAssocID="{E9193802-7E15-374A-B74D-37AF249F47E2}" presName="connTx" presStyleLbl="parChTrans1D2" presStyleIdx="2" presStyleCnt="3"/>
      <dgm:spPr/>
    </dgm:pt>
    <dgm:pt modelId="{F32B3662-887F-3449-A9A0-1B7DDE2879D7}" type="pres">
      <dgm:prSet presAssocID="{EC3DD1BE-4011-E94F-9CCD-E8D709F11C1D}" presName="node" presStyleLbl="node1" presStyleIdx="2" presStyleCnt="3">
        <dgm:presLayoutVars>
          <dgm:bulletEnabled val="1"/>
        </dgm:presLayoutVars>
      </dgm:prSet>
      <dgm:spPr/>
    </dgm:pt>
  </dgm:ptLst>
  <dgm:cxnLst>
    <dgm:cxn modelId="{7D8D680A-198C-CD41-8550-F979FC6E4269}" type="presOf" srcId="{D345F483-7659-C64A-898D-EA0F7FD42D1C}" destId="{11AC68A3-F23E-EF46-916D-13D05B9DA0F3}" srcOrd="1" destOrd="0" presId="urn:microsoft.com/office/officeart/2005/8/layout/radial1"/>
    <dgm:cxn modelId="{8FA74B1C-9356-4140-B818-EDCBAB38E6FD}" type="presOf" srcId="{07DF2117-D630-5746-9DAE-FEECBDF49A9F}" destId="{63452348-5869-0B4A-AF02-B92E6FDEED66}" srcOrd="1" destOrd="0" presId="urn:microsoft.com/office/officeart/2005/8/layout/radial1"/>
    <dgm:cxn modelId="{91296639-973B-8C49-8E80-07D13E3FD83B}" srcId="{4FF0CDEF-AADB-6842-9A89-73ACFEB140BA}" destId="{9565499B-48FA-D84E-A632-FE942D5A8E4A}" srcOrd="0" destOrd="0" parTransId="{E7348D5A-E3F8-704A-9702-9E82BDEDAF8B}" sibTransId="{9208B6A2-37C0-664F-AC15-2B98F3A0258E}"/>
    <dgm:cxn modelId="{22647D58-E003-6744-B84E-F31A37F4978E}" type="presOf" srcId="{EC3DD1BE-4011-E94F-9CCD-E8D709F11C1D}" destId="{F32B3662-887F-3449-A9A0-1B7DDE2879D7}" srcOrd="0" destOrd="0" presId="urn:microsoft.com/office/officeart/2005/8/layout/radial1"/>
    <dgm:cxn modelId="{9FFCE676-B5DF-374D-B784-F8EAB8F4B495}" type="presOf" srcId="{720681D4-FB26-7E4F-9F78-8ABE3B898FBA}" destId="{D1034ADC-690F-BE40-88D4-3D179405BF80}" srcOrd="0" destOrd="0" presId="urn:microsoft.com/office/officeart/2005/8/layout/radial1"/>
    <dgm:cxn modelId="{CACB297C-A6D7-004A-948E-707E8A516108}" srcId="{9565499B-48FA-D84E-A632-FE942D5A8E4A}" destId="{249B153F-2B7E-0C41-839F-4D390E777B7D}" srcOrd="1" destOrd="0" parTransId="{D345F483-7659-C64A-898D-EA0F7FD42D1C}" sibTransId="{C17FDCA8-8C7C-4C43-82F2-702048249709}"/>
    <dgm:cxn modelId="{918D508E-2628-A745-9962-57A528ACD6BB}" type="presOf" srcId="{9565499B-48FA-D84E-A632-FE942D5A8E4A}" destId="{7B27F655-896C-4B4C-A425-63D0D3E54FB3}" srcOrd="0" destOrd="0" presId="urn:microsoft.com/office/officeart/2005/8/layout/radial1"/>
    <dgm:cxn modelId="{62E6D29A-2441-004F-B8FB-3E1DA0B66A53}" type="presOf" srcId="{E9193802-7E15-374A-B74D-37AF249F47E2}" destId="{79B311E1-CABB-094B-8337-74166E2F12FC}" srcOrd="0" destOrd="0" presId="urn:microsoft.com/office/officeart/2005/8/layout/radial1"/>
    <dgm:cxn modelId="{9B9D41A6-EA9B-844D-973E-D1E7A716634F}" type="presOf" srcId="{249B153F-2B7E-0C41-839F-4D390E777B7D}" destId="{0283C0AF-0CB2-6A45-B1FB-9B365AF4AEAC}" srcOrd="0" destOrd="0" presId="urn:microsoft.com/office/officeart/2005/8/layout/radial1"/>
    <dgm:cxn modelId="{D8A20EB5-2CFB-3F47-9D0E-61693359B293}" type="presOf" srcId="{07DF2117-D630-5746-9DAE-FEECBDF49A9F}" destId="{7E837F50-6AE9-E549-962E-FA7ACCF4DFAE}" srcOrd="0" destOrd="0" presId="urn:microsoft.com/office/officeart/2005/8/layout/radial1"/>
    <dgm:cxn modelId="{90ED4DC5-5F5D-CA42-AD1C-3D8BDF288672}" type="presOf" srcId="{E9193802-7E15-374A-B74D-37AF249F47E2}" destId="{0CAE18AE-1786-BB4E-BC81-02F6658ED48B}" srcOrd="1" destOrd="0" presId="urn:microsoft.com/office/officeart/2005/8/layout/radial1"/>
    <dgm:cxn modelId="{8E783DDB-A084-FC40-AFDF-3C781667EB03}" type="presOf" srcId="{D345F483-7659-C64A-898D-EA0F7FD42D1C}" destId="{B37D08F0-D426-5940-BDC7-71A879E388C8}" srcOrd="0" destOrd="0" presId="urn:microsoft.com/office/officeart/2005/8/layout/radial1"/>
    <dgm:cxn modelId="{16924FE5-A800-CE4C-8B07-1BE27D61FB04}" type="presOf" srcId="{4FF0CDEF-AADB-6842-9A89-73ACFEB140BA}" destId="{2A279F38-7C84-454F-9FC6-13F19F907F66}" srcOrd="0" destOrd="0" presId="urn:microsoft.com/office/officeart/2005/8/layout/radial1"/>
    <dgm:cxn modelId="{A97A4BE6-365C-CD48-8B90-DB507DD3BE51}" srcId="{9565499B-48FA-D84E-A632-FE942D5A8E4A}" destId="{EC3DD1BE-4011-E94F-9CCD-E8D709F11C1D}" srcOrd="2" destOrd="0" parTransId="{E9193802-7E15-374A-B74D-37AF249F47E2}" sibTransId="{B06D1AB0-67EB-944C-8D44-1D8414201D3A}"/>
    <dgm:cxn modelId="{A5DE95FC-3BE0-0041-AE81-EED4825D7A74}" srcId="{9565499B-48FA-D84E-A632-FE942D5A8E4A}" destId="{720681D4-FB26-7E4F-9F78-8ABE3B898FBA}" srcOrd="0" destOrd="0" parTransId="{07DF2117-D630-5746-9DAE-FEECBDF49A9F}" sibTransId="{2379D7A7-58AF-1E40-9565-ED82C2F3C027}"/>
    <dgm:cxn modelId="{4CB350B5-6AD7-FA46-A256-91458F31099D}" type="presParOf" srcId="{2A279F38-7C84-454F-9FC6-13F19F907F66}" destId="{7B27F655-896C-4B4C-A425-63D0D3E54FB3}" srcOrd="0" destOrd="0" presId="urn:microsoft.com/office/officeart/2005/8/layout/radial1"/>
    <dgm:cxn modelId="{B46F042B-DB4B-E940-B5F7-A06024A94285}" type="presParOf" srcId="{2A279F38-7C84-454F-9FC6-13F19F907F66}" destId="{7E837F50-6AE9-E549-962E-FA7ACCF4DFAE}" srcOrd="1" destOrd="0" presId="urn:microsoft.com/office/officeart/2005/8/layout/radial1"/>
    <dgm:cxn modelId="{88655623-A495-0848-85EE-E21648E7D45A}" type="presParOf" srcId="{7E837F50-6AE9-E549-962E-FA7ACCF4DFAE}" destId="{63452348-5869-0B4A-AF02-B92E6FDEED66}" srcOrd="0" destOrd="0" presId="urn:microsoft.com/office/officeart/2005/8/layout/radial1"/>
    <dgm:cxn modelId="{0905314D-5284-2D4B-86A2-6438EC21BED4}" type="presParOf" srcId="{2A279F38-7C84-454F-9FC6-13F19F907F66}" destId="{D1034ADC-690F-BE40-88D4-3D179405BF80}" srcOrd="2" destOrd="0" presId="urn:microsoft.com/office/officeart/2005/8/layout/radial1"/>
    <dgm:cxn modelId="{BAE7E9F3-B228-0F4C-90CF-EC3C0A177721}" type="presParOf" srcId="{2A279F38-7C84-454F-9FC6-13F19F907F66}" destId="{B37D08F0-D426-5940-BDC7-71A879E388C8}" srcOrd="3" destOrd="0" presId="urn:microsoft.com/office/officeart/2005/8/layout/radial1"/>
    <dgm:cxn modelId="{46A547C0-8E2E-5F42-8EDB-CC78A294E14E}" type="presParOf" srcId="{B37D08F0-D426-5940-BDC7-71A879E388C8}" destId="{11AC68A3-F23E-EF46-916D-13D05B9DA0F3}" srcOrd="0" destOrd="0" presId="urn:microsoft.com/office/officeart/2005/8/layout/radial1"/>
    <dgm:cxn modelId="{EC14935C-B9C8-E342-B9BD-C182040281D7}" type="presParOf" srcId="{2A279F38-7C84-454F-9FC6-13F19F907F66}" destId="{0283C0AF-0CB2-6A45-B1FB-9B365AF4AEAC}" srcOrd="4" destOrd="0" presId="urn:microsoft.com/office/officeart/2005/8/layout/radial1"/>
    <dgm:cxn modelId="{D4D85766-C976-404B-A6D5-618CEBA65728}" type="presParOf" srcId="{2A279F38-7C84-454F-9FC6-13F19F907F66}" destId="{79B311E1-CABB-094B-8337-74166E2F12FC}" srcOrd="5" destOrd="0" presId="urn:microsoft.com/office/officeart/2005/8/layout/radial1"/>
    <dgm:cxn modelId="{1A2CCAFE-210F-F34A-85D5-0E0626849FD5}" type="presParOf" srcId="{79B311E1-CABB-094B-8337-74166E2F12FC}" destId="{0CAE18AE-1786-BB4E-BC81-02F6658ED48B}" srcOrd="0" destOrd="0" presId="urn:microsoft.com/office/officeart/2005/8/layout/radial1"/>
    <dgm:cxn modelId="{F3990BED-CD4C-3B47-814F-4F132F6A12BE}" type="presParOf" srcId="{2A279F38-7C84-454F-9FC6-13F19F907F66}" destId="{F32B3662-887F-3449-A9A0-1B7DDE2879D7}"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DD41EDB-E7D6-2840-8F8B-47C9FAA669C7}" type="doc">
      <dgm:prSet loTypeId="urn:microsoft.com/office/officeart/2005/8/layout/hProcess9" loCatId="" qsTypeId="urn:microsoft.com/office/officeart/2005/8/quickstyle/simple4" qsCatId="simple" csTypeId="urn:microsoft.com/office/officeart/2005/8/colors/colorful1" csCatId="colorful" phldr="1"/>
      <dgm:spPr/>
    </dgm:pt>
    <dgm:pt modelId="{1D814A73-490B-7E4D-A050-D57B23C99A9E}">
      <dgm:prSet phldrT="[Texto]"/>
      <dgm:spPr/>
      <dgm:t>
        <a:bodyPr/>
        <a:lstStyle/>
        <a:p>
          <a:r>
            <a:rPr lang="es-ES_tradnl" dirty="0"/>
            <a:t>Dentro de los 15 días hábiles siguientes de haber sido declarado el cierre de la audiencia inicial:</a:t>
          </a:r>
        </a:p>
      </dgm:t>
    </dgm:pt>
    <dgm:pt modelId="{056365E1-9968-7749-9DBD-13EB1D99AB8B}" type="parTrans" cxnId="{63799E22-8B6C-7849-B903-B7DC066F083A}">
      <dgm:prSet/>
      <dgm:spPr/>
      <dgm:t>
        <a:bodyPr/>
        <a:lstStyle/>
        <a:p>
          <a:endParaRPr lang="es-ES_tradnl"/>
        </a:p>
      </dgm:t>
    </dgm:pt>
    <dgm:pt modelId="{BC3A60A1-53C4-4741-B1F2-95B157EC401F}" type="sibTrans" cxnId="{63799E22-8B6C-7849-B903-B7DC066F083A}">
      <dgm:prSet/>
      <dgm:spPr/>
      <dgm:t>
        <a:bodyPr/>
        <a:lstStyle/>
        <a:p>
          <a:endParaRPr lang="es-ES_tradnl"/>
        </a:p>
      </dgm:t>
    </dgm:pt>
    <dgm:pt modelId="{FFB19398-647A-9A47-9958-15264C6582FB}">
      <dgm:prSet phldrT="[Texto]"/>
      <dgm:spPr/>
      <dgm:t>
        <a:bodyPr/>
        <a:lstStyle/>
        <a:p>
          <a:r>
            <a:rPr lang="es-ES_tradnl" dirty="0"/>
            <a:t>La autoridad substanciadora deberá emitir el acuerdo de pruebas que corresponda:</a:t>
          </a:r>
        </a:p>
      </dgm:t>
    </dgm:pt>
    <dgm:pt modelId="{868E1D72-C4A0-E942-9216-B2BF1D17352E}" type="parTrans" cxnId="{B0916FDD-A189-624E-A9A0-501DC5AD0177}">
      <dgm:prSet/>
      <dgm:spPr/>
      <dgm:t>
        <a:bodyPr/>
        <a:lstStyle/>
        <a:p>
          <a:endParaRPr lang="es-ES_tradnl"/>
        </a:p>
      </dgm:t>
    </dgm:pt>
    <dgm:pt modelId="{3DFE4CA5-5C4C-3F42-9159-A14CD0D7015E}" type="sibTrans" cxnId="{B0916FDD-A189-624E-A9A0-501DC5AD0177}">
      <dgm:prSet/>
      <dgm:spPr/>
      <dgm:t>
        <a:bodyPr/>
        <a:lstStyle/>
        <a:p>
          <a:endParaRPr lang="es-ES_tradnl"/>
        </a:p>
      </dgm:t>
    </dgm:pt>
    <dgm:pt modelId="{232BB5BA-FC05-CD4A-84C0-440C9004D47A}">
      <dgm:prSet phldrT="[Texto]"/>
      <dgm:spPr/>
      <dgm:t>
        <a:bodyPr/>
        <a:lstStyle/>
        <a:p>
          <a:r>
            <a:rPr lang="es-ES_tradnl" dirty="0"/>
            <a:t>En este acuerdo la autoridad substanciadora deberá ordenar las diligencias necesarias para la preparación y el desahogo de las pruebas.</a:t>
          </a:r>
        </a:p>
      </dgm:t>
    </dgm:pt>
    <dgm:pt modelId="{5112B892-128E-344E-A815-991FA16D42A1}" type="parTrans" cxnId="{5FC1088B-0482-5C49-8241-1FE9F5FFD991}">
      <dgm:prSet/>
      <dgm:spPr/>
      <dgm:t>
        <a:bodyPr/>
        <a:lstStyle/>
        <a:p>
          <a:endParaRPr lang="es-ES_tradnl"/>
        </a:p>
      </dgm:t>
    </dgm:pt>
    <dgm:pt modelId="{768C5EBE-2BAD-B447-927A-8BC2AFB483F5}" type="sibTrans" cxnId="{5FC1088B-0482-5C49-8241-1FE9F5FFD991}">
      <dgm:prSet/>
      <dgm:spPr/>
      <dgm:t>
        <a:bodyPr/>
        <a:lstStyle/>
        <a:p>
          <a:endParaRPr lang="es-ES_tradnl"/>
        </a:p>
      </dgm:t>
    </dgm:pt>
    <dgm:pt modelId="{62D1F4D9-E6AE-364A-9ECA-F6FFFFFEF124}" type="pres">
      <dgm:prSet presAssocID="{EDD41EDB-E7D6-2840-8F8B-47C9FAA669C7}" presName="CompostProcess" presStyleCnt="0">
        <dgm:presLayoutVars>
          <dgm:dir/>
          <dgm:resizeHandles val="exact"/>
        </dgm:presLayoutVars>
      </dgm:prSet>
      <dgm:spPr/>
    </dgm:pt>
    <dgm:pt modelId="{5A928756-CB86-234D-A9F2-6533A6F8D8FE}" type="pres">
      <dgm:prSet presAssocID="{EDD41EDB-E7D6-2840-8F8B-47C9FAA669C7}" presName="arrow" presStyleLbl="bgShp" presStyleIdx="0" presStyleCnt="1"/>
      <dgm:spPr/>
    </dgm:pt>
    <dgm:pt modelId="{6101335E-B7BA-584A-BC2F-6B23D2EFEE49}" type="pres">
      <dgm:prSet presAssocID="{EDD41EDB-E7D6-2840-8F8B-47C9FAA669C7}" presName="linearProcess" presStyleCnt="0"/>
      <dgm:spPr/>
    </dgm:pt>
    <dgm:pt modelId="{BF83E6F7-C3A1-F64E-A64F-7E91B11DC9E7}" type="pres">
      <dgm:prSet presAssocID="{1D814A73-490B-7E4D-A050-D57B23C99A9E}" presName="textNode" presStyleLbl="node1" presStyleIdx="0" presStyleCnt="3" custScaleX="91956">
        <dgm:presLayoutVars>
          <dgm:bulletEnabled val="1"/>
        </dgm:presLayoutVars>
      </dgm:prSet>
      <dgm:spPr/>
    </dgm:pt>
    <dgm:pt modelId="{D5420EBA-90F3-F64C-AD9D-6138DFBEFD6C}" type="pres">
      <dgm:prSet presAssocID="{BC3A60A1-53C4-4741-B1F2-95B157EC401F}" presName="sibTrans" presStyleCnt="0"/>
      <dgm:spPr/>
    </dgm:pt>
    <dgm:pt modelId="{34FD73D2-2828-134B-AB53-BB622107A350}" type="pres">
      <dgm:prSet presAssocID="{FFB19398-647A-9A47-9958-15264C6582FB}" presName="textNode" presStyleLbl="node1" presStyleIdx="1" presStyleCnt="3">
        <dgm:presLayoutVars>
          <dgm:bulletEnabled val="1"/>
        </dgm:presLayoutVars>
      </dgm:prSet>
      <dgm:spPr/>
    </dgm:pt>
    <dgm:pt modelId="{A9BA60EE-73C7-C14E-B79C-B5A2B5E722BE}" type="pres">
      <dgm:prSet presAssocID="{3DFE4CA5-5C4C-3F42-9159-A14CD0D7015E}" presName="sibTrans" presStyleCnt="0"/>
      <dgm:spPr/>
    </dgm:pt>
    <dgm:pt modelId="{584AC60D-5C7C-9F4F-A773-8E659E15A4CA}" type="pres">
      <dgm:prSet presAssocID="{232BB5BA-FC05-CD4A-84C0-440C9004D47A}" presName="textNode" presStyleLbl="node1" presStyleIdx="2" presStyleCnt="3">
        <dgm:presLayoutVars>
          <dgm:bulletEnabled val="1"/>
        </dgm:presLayoutVars>
      </dgm:prSet>
      <dgm:spPr/>
    </dgm:pt>
  </dgm:ptLst>
  <dgm:cxnLst>
    <dgm:cxn modelId="{25EC8211-3118-4E41-BA2B-D809F6D4EF6B}" type="presOf" srcId="{1D814A73-490B-7E4D-A050-D57B23C99A9E}" destId="{BF83E6F7-C3A1-F64E-A64F-7E91B11DC9E7}" srcOrd="0" destOrd="0" presId="urn:microsoft.com/office/officeart/2005/8/layout/hProcess9"/>
    <dgm:cxn modelId="{63799E22-8B6C-7849-B903-B7DC066F083A}" srcId="{EDD41EDB-E7D6-2840-8F8B-47C9FAA669C7}" destId="{1D814A73-490B-7E4D-A050-D57B23C99A9E}" srcOrd="0" destOrd="0" parTransId="{056365E1-9968-7749-9DBD-13EB1D99AB8B}" sibTransId="{BC3A60A1-53C4-4741-B1F2-95B157EC401F}"/>
    <dgm:cxn modelId="{5FC1088B-0482-5C49-8241-1FE9F5FFD991}" srcId="{EDD41EDB-E7D6-2840-8F8B-47C9FAA669C7}" destId="{232BB5BA-FC05-CD4A-84C0-440C9004D47A}" srcOrd="2" destOrd="0" parTransId="{5112B892-128E-344E-A815-991FA16D42A1}" sibTransId="{768C5EBE-2BAD-B447-927A-8BC2AFB483F5}"/>
    <dgm:cxn modelId="{8340599F-1471-464A-A40D-90D4DCF5859A}" type="presOf" srcId="{EDD41EDB-E7D6-2840-8F8B-47C9FAA669C7}" destId="{62D1F4D9-E6AE-364A-9ECA-F6FFFFFEF124}" srcOrd="0" destOrd="0" presId="urn:microsoft.com/office/officeart/2005/8/layout/hProcess9"/>
    <dgm:cxn modelId="{0A3B84CE-FBF8-1547-ACA3-B292CB8BC512}" type="presOf" srcId="{FFB19398-647A-9A47-9958-15264C6582FB}" destId="{34FD73D2-2828-134B-AB53-BB622107A350}" srcOrd="0" destOrd="0" presId="urn:microsoft.com/office/officeart/2005/8/layout/hProcess9"/>
    <dgm:cxn modelId="{B0916FDD-A189-624E-A9A0-501DC5AD0177}" srcId="{EDD41EDB-E7D6-2840-8F8B-47C9FAA669C7}" destId="{FFB19398-647A-9A47-9958-15264C6582FB}" srcOrd="1" destOrd="0" parTransId="{868E1D72-C4A0-E942-9216-B2BF1D17352E}" sibTransId="{3DFE4CA5-5C4C-3F42-9159-A14CD0D7015E}"/>
    <dgm:cxn modelId="{298D03F0-19A5-4648-A407-3DD0A9124F84}" type="presOf" srcId="{232BB5BA-FC05-CD4A-84C0-440C9004D47A}" destId="{584AC60D-5C7C-9F4F-A773-8E659E15A4CA}" srcOrd="0" destOrd="0" presId="urn:microsoft.com/office/officeart/2005/8/layout/hProcess9"/>
    <dgm:cxn modelId="{94AB56DF-67E5-C743-87D0-0AF40ACBED7E}" type="presParOf" srcId="{62D1F4D9-E6AE-364A-9ECA-F6FFFFFEF124}" destId="{5A928756-CB86-234D-A9F2-6533A6F8D8FE}" srcOrd="0" destOrd="0" presId="urn:microsoft.com/office/officeart/2005/8/layout/hProcess9"/>
    <dgm:cxn modelId="{6DA2EE29-4C68-1146-959B-18BFAE21661D}" type="presParOf" srcId="{62D1F4D9-E6AE-364A-9ECA-F6FFFFFEF124}" destId="{6101335E-B7BA-584A-BC2F-6B23D2EFEE49}" srcOrd="1" destOrd="0" presId="urn:microsoft.com/office/officeart/2005/8/layout/hProcess9"/>
    <dgm:cxn modelId="{2968E0E3-0D52-1F48-88C9-64CE9310E91B}" type="presParOf" srcId="{6101335E-B7BA-584A-BC2F-6B23D2EFEE49}" destId="{BF83E6F7-C3A1-F64E-A64F-7E91B11DC9E7}" srcOrd="0" destOrd="0" presId="urn:microsoft.com/office/officeart/2005/8/layout/hProcess9"/>
    <dgm:cxn modelId="{595774F0-859C-3045-873C-D4C5EDDA8D30}" type="presParOf" srcId="{6101335E-B7BA-584A-BC2F-6B23D2EFEE49}" destId="{D5420EBA-90F3-F64C-AD9D-6138DFBEFD6C}" srcOrd="1" destOrd="0" presId="urn:microsoft.com/office/officeart/2005/8/layout/hProcess9"/>
    <dgm:cxn modelId="{2DD0C707-E3DE-C64C-90DB-9ED529209F38}" type="presParOf" srcId="{6101335E-B7BA-584A-BC2F-6B23D2EFEE49}" destId="{34FD73D2-2828-134B-AB53-BB622107A350}" srcOrd="2" destOrd="0" presId="urn:microsoft.com/office/officeart/2005/8/layout/hProcess9"/>
    <dgm:cxn modelId="{9C553D0B-28D9-C846-A479-3FE832BAC215}" type="presParOf" srcId="{6101335E-B7BA-584A-BC2F-6B23D2EFEE49}" destId="{A9BA60EE-73C7-C14E-B79C-B5A2B5E722BE}" srcOrd="3" destOrd="0" presId="urn:microsoft.com/office/officeart/2005/8/layout/hProcess9"/>
    <dgm:cxn modelId="{27C90DF0-E316-9345-93CE-E1EF940289C4}" type="presParOf" srcId="{6101335E-B7BA-584A-BC2F-6B23D2EFEE49}" destId="{584AC60D-5C7C-9F4F-A773-8E659E15A4C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4EB26E6-A73E-FD4E-986B-3387B8479C0D}" type="doc">
      <dgm:prSet loTypeId="urn:microsoft.com/office/officeart/2005/8/layout/hProcess9" loCatId="" qsTypeId="urn:microsoft.com/office/officeart/2005/8/quickstyle/3D3" qsCatId="3D" csTypeId="urn:microsoft.com/office/officeart/2005/8/colors/colorful1" csCatId="colorful" phldr="1"/>
      <dgm:spPr/>
    </dgm:pt>
    <dgm:pt modelId="{DA6FAF7C-D133-D044-8D4D-1E306CDF6BCA}">
      <dgm:prSet phldrT="[Texto]"/>
      <dgm:spPr/>
      <dgm:t>
        <a:bodyPr/>
        <a:lstStyle/>
        <a:p>
          <a:r>
            <a:rPr lang="es-ES_tradnl" dirty="0"/>
            <a:t>Concluido el desahogo de las pruebas ofrecidas por las partes, y si no existieran diligencias pendientes por desahogar o mejor proveer:</a:t>
          </a:r>
        </a:p>
      </dgm:t>
    </dgm:pt>
    <dgm:pt modelId="{89161D6B-F77E-9346-AA4E-2E0496C5AD11}" type="parTrans" cxnId="{61007C5D-1B9F-E44A-B1DE-E760458D35F4}">
      <dgm:prSet/>
      <dgm:spPr/>
      <dgm:t>
        <a:bodyPr/>
        <a:lstStyle/>
        <a:p>
          <a:endParaRPr lang="es-ES_tradnl"/>
        </a:p>
      </dgm:t>
    </dgm:pt>
    <dgm:pt modelId="{24E5297A-74E5-3E45-8FE9-16CD934E994C}" type="sibTrans" cxnId="{61007C5D-1B9F-E44A-B1DE-E760458D35F4}">
      <dgm:prSet/>
      <dgm:spPr/>
      <dgm:t>
        <a:bodyPr/>
        <a:lstStyle/>
        <a:p>
          <a:endParaRPr lang="es-ES_tradnl"/>
        </a:p>
      </dgm:t>
    </dgm:pt>
    <dgm:pt modelId="{00E15346-6707-4841-9E7A-E17216256DDB}">
      <dgm:prSet phldrT="[Texto]"/>
      <dgm:spPr/>
      <dgm:t>
        <a:bodyPr/>
        <a:lstStyle/>
        <a:p>
          <a:r>
            <a:rPr lang="es-ES_tradnl" dirty="0"/>
            <a:t>La autoridad substanciadora declarará abierto el período de alegatos por un término de 5 días hábiles comunes para las partes.</a:t>
          </a:r>
        </a:p>
      </dgm:t>
    </dgm:pt>
    <dgm:pt modelId="{825A6E6D-A68A-B342-BBE3-23B50925336E}" type="parTrans" cxnId="{362025E5-E455-4F48-822B-22E537C08A34}">
      <dgm:prSet/>
      <dgm:spPr/>
      <dgm:t>
        <a:bodyPr/>
        <a:lstStyle/>
        <a:p>
          <a:endParaRPr lang="es-ES_tradnl"/>
        </a:p>
      </dgm:t>
    </dgm:pt>
    <dgm:pt modelId="{1455701C-4FD0-AD47-8D9A-21815F2C72C9}" type="sibTrans" cxnId="{362025E5-E455-4F48-822B-22E537C08A34}">
      <dgm:prSet/>
      <dgm:spPr/>
      <dgm:t>
        <a:bodyPr/>
        <a:lstStyle/>
        <a:p>
          <a:endParaRPr lang="es-ES_tradnl"/>
        </a:p>
      </dgm:t>
    </dgm:pt>
    <dgm:pt modelId="{4505AC00-236A-5046-84F2-86722BCA771A}">
      <dgm:prSet phldrT="[Texto]"/>
      <dgm:spPr/>
      <dgm:t>
        <a:bodyPr/>
        <a:lstStyle/>
        <a:p>
          <a:r>
            <a:rPr lang="es-ES_tradnl" dirty="0"/>
            <a:t>Una vez transcurrido el período de alegatos, la Autoridad </a:t>
          </a:r>
          <a:r>
            <a:rPr lang="es-ES_tradnl" dirty="0" err="1"/>
            <a:t>Resolutora</a:t>
          </a:r>
          <a:r>
            <a:rPr lang="es-ES_tradnl" dirty="0"/>
            <a:t> declarará cerrada la instrucción y citará a las partes para oír resolución.</a:t>
          </a:r>
        </a:p>
      </dgm:t>
    </dgm:pt>
    <dgm:pt modelId="{B4C4455E-78FD-E045-B560-C52C4C40D926}" type="parTrans" cxnId="{CB6B77D0-8495-6F41-A186-BD6DB869E176}">
      <dgm:prSet/>
      <dgm:spPr/>
      <dgm:t>
        <a:bodyPr/>
        <a:lstStyle/>
        <a:p>
          <a:endParaRPr lang="es-ES_tradnl"/>
        </a:p>
      </dgm:t>
    </dgm:pt>
    <dgm:pt modelId="{8765A6FA-6AC0-EB4B-B687-2C2D1510964C}" type="sibTrans" cxnId="{CB6B77D0-8495-6F41-A186-BD6DB869E176}">
      <dgm:prSet/>
      <dgm:spPr/>
      <dgm:t>
        <a:bodyPr/>
        <a:lstStyle/>
        <a:p>
          <a:endParaRPr lang="es-ES_tradnl"/>
        </a:p>
      </dgm:t>
    </dgm:pt>
    <dgm:pt modelId="{9FDF2E2A-8F66-944F-8154-9930D0999761}">
      <dgm:prSet/>
      <dgm:spPr/>
      <dgm:t>
        <a:bodyPr/>
        <a:lstStyle/>
        <a:p>
          <a:r>
            <a:rPr lang="es-ES_tradnl" dirty="0"/>
            <a:t>La autoridad </a:t>
          </a:r>
          <a:r>
            <a:rPr lang="es-ES_tradnl" dirty="0" err="1"/>
            <a:t>resolutora</a:t>
          </a:r>
          <a:r>
            <a:rPr lang="es-ES_tradnl" dirty="0"/>
            <a:t> deberá dictar resolución en un plazo no mayor a 30 días hábiles, el cual podrá ampliarse por un término igual y por una sola vez cuando la complejidad del asunto así lo requiera, debiendo expresar los motivos para ello.</a:t>
          </a:r>
        </a:p>
      </dgm:t>
    </dgm:pt>
    <dgm:pt modelId="{DE61DAD7-3A01-264F-B5DC-2F7A02FC2F20}" type="parTrans" cxnId="{DDEEC4E5-9936-4F4B-A224-6CAC063287DF}">
      <dgm:prSet/>
      <dgm:spPr/>
      <dgm:t>
        <a:bodyPr/>
        <a:lstStyle/>
        <a:p>
          <a:endParaRPr lang="es-ES_tradnl"/>
        </a:p>
      </dgm:t>
    </dgm:pt>
    <dgm:pt modelId="{DA58B797-AC76-CE41-9D68-18B65FAB3AB3}" type="sibTrans" cxnId="{DDEEC4E5-9936-4F4B-A224-6CAC063287DF}">
      <dgm:prSet/>
      <dgm:spPr/>
      <dgm:t>
        <a:bodyPr/>
        <a:lstStyle/>
        <a:p>
          <a:endParaRPr lang="es-ES_tradnl"/>
        </a:p>
      </dgm:t>
    </dgm:pt>
    <dgm:pt modelId="{168E167B-43F5-BB4C-9E77-77808188CDCA}" type="pres">
      <dgm:prSet presAssocID="{14EB26E6-A73E-FD4E-986B-3387B8479C0D}" presName="CompostProcess" presStyleCnt="0">
        <dgm:presLayoutVars>
          <dgm:dir/>
          <dgm:resizeHandles val="exact"/>
        </dgm:presLayoutVars>
      </dgm:prSet>
      <dgm:spPr/>
    </dgm:pt>
    <dgm:pt modelId="{1C41807C-2974-284F-9D4C-AC9E9CB31FAE}" type="pres">
      <dgm:prSet presAssocID="{14EB26E6-A73E-FD4E-986B-3387B8479C0D}" presName="arrow" presStyleLbl="bgShp" presStyleIdx="0" presStyleCnt="1"/>
      <dgm:spPr/>
    </dgm:pt>
    <dgm:pt modelId="{FC0DE611-FECD-B743-8D9C-3059E74D9245}" type="pres">
      <dgm:prSet presAssocID="{14EB26E6-A73E-FD4E-986B-3387B8479C0D}" presName="linearProcess" presStyleCnt="0"/>
      <dgm:spPr/>
    </dgm:pt>
    <dgm:pt modelId="{06A19BF6-4A79-D14D-979A-C638B111CA2A}" type="pres">
      <dgm:prSet presAssocID="{DA6FAF7C-D133-D044-8D4D-1E306CDF6BCA}" presName="textNode" presStyleLbl="node1" presStyleIdx="0" presStyleCnt="4">
        <dgm:presLayoutVars>
          <dgm:bulletEnabled val="1"/>
        </dgm:presLayoutVars>
      </dgm:prSet>
      <dgm:spPr/>
    </dgm:pt>
    <dgm:pt modelId="{EE98E790-E2F6-5049-9617-46CC76E88563}" type="pres">
      <dgm:prSet presAssocID="{24E5297A-74E5-3E45-8FE9-16CD934E994C}" presName="sibTrans" presStyleCnt="0"/>
      <dgm:spPr/>
    </dgm:pt>
    <dgm:pt modelId="{A3B42F61-799C-9E46-B17B-0BF85A9FCA69}" type="pres">
      <dgm:prSet presAssocID="{00E15346-6707-4841-9E7A-E17216256DDB}" presName="textNode" presStyleLbl="node1" presStyleIdx="1" presStyleCnt="4">
        <dgm:presLayoutVars>
          <dgm:bulletEnabled val="1"/>
        </dgm:presLayoutVars>
      </dgm:prSet>
      <dgm:spPr/>
    </dgm:pt>
    <dgm:pt modelId="{C5D505D4-B04D-744C-BD95-4E144E471139}" type="pres">
      <dgm:prSet presAssocID="{1455701C-4FD0-AD47-8D9A-21815F2C72C9}" presName="sibTrans" presStyleCnt="0"/>
      <dgm:spPr/>
    </dgm:pt>
    <dgm:pt modelId="{B9EE2C15-CD5E-1144-85FF-CB6768433525}" type="pres">
      <dgm:prSet presAssocID="{4505AC00-236A-5046-84F2-86722BCA771A}" presName="textNode" presStyleLbl="node1" presStyleIdx="2" presStyleCnt="4">
        <dgm:presLayoutVars>
          <dgm:bulletEnabled val="1"/>
        </dgm:presLayoutVars>
      </dgm:prSet>
      <dgm:spPr/>
    </dgm:pt>
    <dgm:pt modelId="{89885E07-4A79-9F47-8486-7B59FA84E182}" type="pres">
      <dgm:prSet presAssocID="{8765A6FA-6AC0-EB4B-B687-2C2D1510964C}" presName="sibTrans" presStyleCnt="0"/>
      <dgm:spPr/>
    </dgm:pt>
    <dgm:pt modelId="{D1EBDBD8-3014-D141-8417-828AE5F259A3}" type="pres">
      <dgm:prSet presAssocID="{9FDF2E2A-8F66-944F-8154-9930D0999761}" presName="textNode" presStyleLbl="node1" presStyleIdx="3" presStyleCnt="4">
        <dgm:presLayoutVars>
          <dgm:bulletEnabled val="1"/>
        </dgm:presLayoutVars>
      </dgm:prSet>
      <dgm:spPr/>
    </dgm:pt>
  </dgm:ptLst>
  <dgm:cxnLst>
    <dgm:cxn modelId="{920DBF52-9141-914C-BC87-76DBF501D04C}" type="presOf" srcId="{9FDF2E2A-8F66-944F-8154-9930D0999761}" destId="{D1EBDBD8-3014-D141-8417-828AE5F259A3}" srcOrd="0" destOrd="0" presId="urn:microsoft.com/office/officeart/2005/8/layout/hProcess9"/>
    <dgm:cxn modelId="{61007C5D-1B9F-E44A-B1DE-E760458D35F4}" srcId="{14EB26E6-A73E-FD4E-986B-3387B8479C0D}" destId="{DA6FAF7C-D133-D044-8D4D-1E306CDF6BCA}" srcOrd="0" destOrd="0" parTransId="{89161D6B-F77E-9346-AA4E-2E0496C5AD11}" sibTransId="{24E5297A-74E5-3E45-8FE9-16CD934E994C}"/>
    <dgm:cxn modelId="{C00B8962-D74D-D74D-B701-A41A322E6EC1}" type="presOf" srcId="{DA6FAF7C-D133-D044-8D4D-1E306CDF6BCA}" destId="{06A19BF6-4A79-D14D-979A-C638B111CA2A}" srcOrd="0" destOrd="0" presId="urn:microsoft.com/office/officeart/2005/8/layout/hProcess9"/>
    <dgm:cxn modelId="{2C1CEC81-A5EE-1B43-8DB4-B2A41B984EE9}" type="presOf" srcId="{00E15346-6707-4841-9E7A-E17216256DDB}" destId="{A3B42F61-799C-9E46-B17B-0BF85A9FCA69}" srcOrd="0" destOrd="0" presId="urn:microsoft.com/office/officeart/2005/8/layout/hProcess9"/>
    <dgm:cxn modelId="{9F031482-0170-994C-940D-25C537856BC5}" type="presOf" srcId="{4505AC00-236A-5046-84F2-86722BCA771A}" destId="{B9EE2C15-CD5E-1144-85FF-CB6768433525}" srcOrd="0" destOrd="0" presId="urn:microsoft.com/office/officeart/2005/8/layout/hProcess9"/>
    <dgm:cxn modelId="{CB6B77D0-8495-6F41-A186-BD6DB869E176}" srcId="{14EB26E6-A73E-FD4E-986B-3387B8479C0D}" destId="{4505AC00-236A-5046-84F2-86722BCA771A}" srcOrd="2" destOrd="0" parTransId="{B4C4455E-78FD-E045-B560-C52C4C40D926}" sibTransId="{8765A6FA-6AC0-EB4B-B687-2C2D1510964C}"/>
    <dgm:cxn modelId="{362025E5-E455-4F48-822B-22E537C08A34}" srcId="{14EB26E6-A73E-FD4E-986B-3387B8479C0D}" destId="{00E15346-6707-4841-9E7A-E17216256DDB}" srcOrd="1" destOrd="0" parTransId="{825A6E6D-A68A-B342-BBE3-23B50925336E}" sibTransId="{1455701C-4FD0-AD47-8D9A-21815F2C72C9}"/>
    <dgm:cxn modelId="{DDEEC4E5-9936-4F4B-A224-6CAC063287DF}" srcId="{14EB26E6-A73E-FD4E-986B-3387B8479C0D}" destId="{9FDF2E2A-8F66-944F-8154-9930D0999761}" srcOrd="3" destOrd="0" parTransId="{DE61DAD7-3A01-264F-B5DC-2F7A02FC2F20}" sibTransId="{DA58B797-AC76-CE41-9D68-18B65FAB3AB3}"/>
    <dgm:cxn modelId="{532425F3-A315-0844-8C6D-7558AC4B5197}" type="presOf" srcId="{14EB26E6-A73E-FD4E-986B-3387B8479C0D}" destId="{168E167B-43F5-BB4C-9E77-77808188CDCA}" srcOrd="0" destOrd="0" presId="urn:microsoft.com/office/officeart/2005/8/layout/hProcess9"/>
    <dgm:cxn modelId="{5EE7A1DE-B629-AB45-82E4-BF9D98DB83C4}" type="presParOf" srcId="{168E167B-43F5-BB4C-9E77-77808188CDCA}" destId="{1C41807C-2974-284F-9D4C-AC9E9CB31FAE}" srcOrd="0" destOrd="0" presId="urn:microsoft.com/office/officeart/2005/8/layout/hProcess9"/>
    <dgm:cxn modelId="{41C9B44A-ECA6-0F4B-876E-0987762895F4}" type="presParOf" srcId="{168E167B-43F5-BB4C-9E77-77808188CDCA}" destId="{FC0DE611-FECD-B743-8D9C-3059E74D9245}" srcOrd="1" destOrd="0" presId="urn:microsoft.com/office/officeart/2005/8/layout/hProcess9"/>
    <dgm:cxn modelId="{A8D45079-343D-BF43-BE23-4F38E782B604}" type="presParOf" srcId="{FC0DE611-FECD-B743-8D9C-3059E74D9245}" destId="{06A19BF6-4A79-D14D-979A-C638B111CA2A}" srcOrd="0" destOrd="0" presId="urn:microsoft.com/office/officeart/2005/8/layout/hProcess9"/>
    <dgm:cxn modelId="{E9F6C836-C14F-D644-92F8-B49DDBD0D3A6}" type="presParOf" srcId="{FC0DE611-FECD-B743-8D9C-3059E74D9245}" destId="{EE98E790-E2F6-5049-9617-46CC76E88563}" srcOrd="1" destOrd="0" presId="urn:microsoft.com/office/officeart/2005/8/layout/hProcess9"/>
    <dgm:cxn modelId="{B58B1755-CBB6-AD4C-9AA5-9B32257BB471}" type="presParOf" srcId="{FC0DE611-FECD-B743-8D9C-3059E74D9245}" destId="{A3B42F61-799C-9E46-B17B-0BF85A9FCA69}" srcOrd="2" destOrd="0" presId="urn:microsoft.com/office/officeart/2005/8/layout/hProcess9"/>
    <dgm:cxn modelId="{5A97A74E-D91C-134D-A5F7-5B3469EF65F3}" type="presParOf" srcId="{FC0DE611-FECD-B743-8D9C-3059E74D9245}" destId="{C5D505D4-B04D-744C-BD95-4E144E471139}" srcOrd="3" destOrd="0" presId="urn:microsoft.com/office/officeart/2005/8/layout/hProcess9"/>
    <dgm:cxn modelId="{C6533D2A-C46C-7F4B-A8E5-7B86A0674214}" type="presParOf" srcId="{FC0DE611-FECD-B743-8D9C-3059E74D9245}" destId="{B9EE2C15-CD5E-1144-85FF-CB6768433525}" srcOrd="4" destOrd="0" presId="urn:microsoft.com/office/officeart/2005/8/layout/hProcess9"/>
    <dgm:cxn modelId="{352FEFF9-E8EC-E142-9F33-38027DC2A7C0}" type="presParOf" srcId="{FC0DE611-FECD-B743-8D9C-3059E74D9245}" destId="{89885E07-4A79-9F47-8486-7B59FA84E182}" srcOrd="5" destOrd="0" presId="urn:microsoft.com/office/officeart/2005/8/layout/hProcess9"/>
    <dgm:cxn modelId="{3B6EFB2D-626F-2B4C-90A3-17E90B6B2F6E}" type="presParOf" srcId="{FC0DE611-FECD-B743-8D9C-3059E74D9245}" destId="{D1EBDBD8-3014-D141-8417-828AE5F259A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7F6D535-49AA-C145-817E-EC188721D384}" type="doc">
      <dgm:prSet loTypeId="urn:microsoft.com/office/officeart/2005/8/layout/hProcess9" loCatId="" qsTypeId="urn:microsoft.com/office/officeart/2005/8/quickstyle/simple4" qsCatId="simple" csTypeId="urn:microsoft.com/office/officeart/2005/8/colors/colorful1" csCatId="colorful" phldr="1"/>
      <dgm:spPr/>
    </dgm:pt>
    <dgm:pt modelId="{CFEE940C-3237-C84E-93C2-85BA1AD28569}">
      <dgm:prSet phldrT="[Texto]"/>
      <dgm:spPr/>
      <dgm:t>
        <a:bodyPr/>
        <a:lstStyle/>
        <a:p>
          <a:r>
            <a:rPr lang="es-ES_tradnl" dirty="0"/>
            <a:t>La resolución deberá notificarse personalmente al presunto responsable.</a:t>
          </a:r>
        </a:p>
      </dgm:t>
    </dgm:pt>
    <dgm:pt modelId="{6A9FCCB1-BB57-F045-94BA-D57D3D5876F9}" type="parTrans" cxnId="{70C0CF77-3CFC-CA4F-9F9A-B2529D26FEDF}">
      <dgm:prSet/>
      <dgm:spPr/>
      <dgm:t>
        <a:bodyPr/>
        <a:lstStyle/>
        <a:p>
          <a:endParaRPr lang="es-ES_tradnl"/>
        </a:p>
      </dgm:t>
    </dgm:pt>
    <dgm:pt modelId="{90F0A21C-099D-9A41-B070-B3E88457D2C0}" type="sibTrans" cxnId="{70C0CF77-3CFC-CA4F-9F9A-B2529D26FEDF}">
      <dgm:prSet/>
      <dgm:spPr/>
      <dgm:t>
        <a:bodyPr/>
        <a:lstStyle/>
        <a:p>
          <a:endParaRPr lang="es-ES_tradnl"/>
        </a:p>
      </dgm:t>
    </dgm:pt>
    <dgm:pt modelId="{B5EBB5F1-B832-5447-A983-933AC2017C56}">
      <dgm:prSet phldrT="[Texto]"/>
      <dgm:spPr/>
      <dgm:t>
        <a:bodyPr/>
        <a:lstStyle/>
        <a:p>
          <a:r>
            <a:rPr lang="es-ES_tradnl" dirty="0"/>
            <a:t>A los denunciantes se les notificará la resolución para su conocimiento.</a:t>
          </a:r>
        </a:p>
      </dgm:t>
    </dgm:pt>
    <dgm:pt modelId="{DFA7D0C1-DBF2-5A4F-8923-9A02CED766C9}" type="parTrans" cxnId="{73848E38-A2E4-584C-A9EF-9DE24DFA4DAE}">
      <dgm:prSet/>
      <dgm:spPr/>
      <dgm:t>
        <a:bodyPr/>
        <a:lstStyle/>
        <a:p>
          <a:endParaRPr lang="es-ES_tradnl"/>
        </a:p>
      </dgm:t>
    </dgm:pt>
    <dgm:pt modelId="{AC0A345B-E2D4-5C4A-A996-C54DBEBB0D8D}" type="sibTrans" cxnId="{73848E38-A2E4-584C-A9EF-9DE24DFA4DAE}">
      <dgm:prSet/>
      <dgm:spPr/>
      <dgm:t>
        <a:bodyPr/>
        <a:lstStyle/>
        <a:p>
          <a:endParaRPr lang="es-ES_tradnl"/>
        </a:p>
      </dgm:t>
    </dgm:pt>
    <dgm:pt modelId="{96F15885-5496-9644-B4F7-B6510D0E55E0}">
      <dgm:prSet phldrT="[Texto]"/>
      <dgm:spPr/>
      <dgm:t>
        <a:bodyPr/>
        <a:lstStyle/>
        <a:p>
          <a:r>
            <a:rPr lang="es-ES_tradnl" dirty="0"/>
            <a:t>La resolución se le notificará al jefe inmediato, al titular de la dependencia o entidad para los efectos de su ejecución en un plazo no mayor de 10 días hábiles.</a:t>
          </a:r>
        </a:p>
      </dgm:t>
    </dgm:pt>
    <dgm:pt modelId="{06B88FF4-7344-1B46-ACD9-0B9EA6ADAFA0}" type="parTrans" cxnId="{1FC6C669-8B2E-E04B-9CA6-F4919EEEBF3C}">
      <dgm:prSet/>
      <dgm:spPr/>
      <dgm:t>
        <a:bodyPr/>
        <a:lstStyle/>
        <a:p>
          <a:endParaRPr lang="es-ES_tradnl"/>
        </a:p>
      </dgm:t>
    </dgm:pt>
    <dgm:pt modelId="{CBD29EF8-CB61-6145-B8E6-4D27CFFCBC4B}" type="sibTrans" cxnId="{1FC6C669-8B2E-E04B-9CA6-F4919EEEBF3C}">
      <dgm:prSet/>
      <dgm:spPr/>
      <dgm:t>
        <a:bodyPr/>
        <a:lstStyle/>
        <a:p>
          <a:endParaRPr lang="es-ES_tradnl"/>
        </a:p>
      </dgm:t>
    </dgm:pt>
    <dgm:pt modelId="{CB2A7FA1-A3DE-A042-9AB3-0C34A91B153A}" type="pres">
      <dgm:prSet presAssocID="{37F6D535-49AA-C145-817E-EC188721D384}" presName="CompostProcess" presStyleCnt="0">
        <dgm:presLayoutVars>
          <dgm:dir/>
          <dgm:resizeHandles val="exact"/>
        </dgm:presLayoutVars>
      </dgm:prSet>
      <dgm:spPr/>
    </dgm:pt>
    <dgm:pt modelId="{DC579C3F-5819-964E-926B-4EF1E7DFDDCF}" type="pres">
      <dgm:prSet presAssocID="{37F6D535-49AA-C145-817E-EC188721D384}" presName="arrow" presStyleLbl="bgShp" presStyleIdx="0" presStyleCnt="1"/>
      <dgm:spPr/>
    </dgm:pt>
    <dgm:pt modelId="{38D64763-BC89-E848-B111-D97958264CF7}" type="pres">
      <dgm:prSet presAssocID="{37F6D535-49AA-C145-817E-EC188721D384}" presName="linearProcess" presStyleCnt="0"/>
      <dgm:spPr/>
    </dgm:pt>
    <dgm:pt modelId="{AA1977F4-51DE-9945-8F7F-58A4C5CA2634}" type="pres">
      <dgm:prSet presAssocID="{CFEE940C-3237-C84E-93C2-85BA1AD28569}" presName="textNode" presStyleLbl="node1" presStyleIdx="0" presStyleCnt="3">
        <dgm:presLayoutVars>
          <dgm:bulletEnabled val="1"/>
        </dgm:presLayoutVars>
      </dgm:prSet>
      <dgm:spPr/>
    </dgm:pt>
    <dgm:pt modelId="{9A3BDD0A-BBAB-524B-A4FD-DC2E7ED2368F}" type="pres">
      <dgm:prSet presAssocID="{90F0A21C-099D-9A41-B070-B3E88457D2C0}" presName="sibTrans" presStyleCnt="0"/>
      <dgm:spPr/>
    </dgm:pt>
    <dgm:pt modelId="{8CA63E68-13F3-E644-9538-ABA040C17FDE}" type="pres">
      <dgm:prSet presAssocID="{B5EBB5F1-B832-5447-A983-933AC2017C56}" presName="textNode" presStyleLbl="node1" presStyleIdx="1" presStyleCnt="3">
        <dgm:presLayoutVars>
          <dgm:bulletEnabled val="1"/>
        </dgm:presLayoutVars>
      </dgm:prSet>
      <dgm:spPr/>
    </dgm:pt>
    <dgm:pt modelId="{983AED87-3945-8842-A01D-39D405F7B25F}" type="pres">
      <dgm:prSet presAssocID="{AC0A345B-E2D4-5C4A-A996-C54DBEBB0D8D}" presName="sibTrans" presStyleCnt="0"/>
      <dgm:spPr/>
    </dgm:pt>
    <dgm:pt modelId="{479824A1-51DE-C04E-B0B3-F5ED9C2ABC21}" type="pres">
      <dgm:prSet presAssocID="{96F15885-5496-9644-B4F7-B6510D0E55E0}" presName="textNode" presStyleLbl="node1" presStyleIdx="2" presStyleCnt="3">
        <dgm:presLayoutVars>
          <dgm:bulletEnabled val="1"/>
        </dgm:presLayoutVars>
      </dgm:prSet>
      <dgm:spPr/>
    </dgm:pt>
  </dgm:ptLst>
  <dgm:cxnLst>
    <dgm:cxn modelId="{08E5842F-2691-F648-8333-D0943E3F8D7B}" type="presOf" srcId="{CFEE940C-3237-C84E-93C2-85BA1AD28569}" destId="{AA1977F4-51DE-9945-8F7F-58A4C5CA2634}" srcOrd="0" destOrd="0" presId="urn:microsoft.com/office/officeart/2005/8/layout/hProcess9"/>
    <dgm:cxn modelId="{73848E38-A2E4-584C-A9EF-9DE24DFA4DAE}" srcId="{37F6D535-49AA-C145-817E-EC188721D384}" destId="{B5EBB5F1-B832-5447-A983-933AC2017C56}" srcOrd="1" destOrd="0" parTransId="{DFA7D0C1-DBF2-5A4F-8923-9A02CED766C9}" sibTransId="{AC0A345B-E2D4-5C4A-A996-C54DBEBB0D8D}"/>
    <dgm:cxn modelId="{90BB9358-97F5-7942-829B-2903B8D6EDC4}" type="presOf" srcId="{96F15885-5496-9644-B4F7-B6510D0E55E0}" destId="{479824A1-51DE-C04E-B0B3-F5ED9C2ABC21}" srcOrd="0" destOrd="0" presId="urn:microsoft.com/office/officeart/2005/8/layout/hProcess9"/>
    <dgm:cxn modelId="{1FC6C669-8B2E-E04B-9CA6-F4919EEEBF3C}" srcId="{37F6D535-49AA-C145-817E-EC188721D384}" destId="{96F15885-5496-9644-B4F7-B6510D0E55E0}" srcOrd="2" destOrd="0" parTransId="{06B88FF4-7344-1B46-ACD9-0B9EA6ADAFA0}" sibTransId="{CBD29EF8-CB61-6145-B8E6-4D27CFFCBC4B}"/>
    <dgm:cxn modelId="{70C0CF77-3CFC-CA4F-9F9A-B2529D26FEDF}" srcId="{37F6D535-49AA-C145-817E-EC188721D384}" destId="{CFEE940C-3237-C84E-93C2-85BA1AD28569}" srcOrd="0" destOrd="0" parTransId="{6A9FCCB1-BB57-F045-94BA-D57D3D5876F9}" sibTransId="{90F0A21C-099D-9A41-B070-B3E88457D2C0}"/>
    <dgm:cxn modelId="{E805B3B9-B80D-3948-905E-91FF1430874D}" type="presOf" srcId="{B5EBB5F1-B832-5447-A983-933AC2017C56}" destId="{8CA63E68-13F3-E644-9538-ABA040C17FDE}" srcOrd="0" destOrd="0" presId="urn:microsoft.com/office/officeart/2005/8/layout/hProcess9"/>
    <dgm:cxn modelId="{0365CFCF-9438-9140-AE46-2A8FE067D532}" type="presOf" srcId="{37F6D535-49AA-C145-817E-EC188721D384}" destId="{CB2A7FA1-A3DE-A042-9AB3-0C34A91B153A}" srcOrd="0" destOrd="0" presId="urn:microsoft.com/office/officeart/2005/8/layout/hProcess9"/>
    <dgm:cxn modelId="{1D193DD8-5235-144C-918C-DED2947A361E}" type="presParOf" srcId="{CB2A7FA1-A3DE-A042-9AB3-0C34A91B153A}" destId="{DC579C3F-5819-964E-926B-4EF1E7DFDDCF}" srcOrd="0" destOrd="0" presId="urn:microsoft.com/office/officeart/2005/8/layout/hProcess9"/>
    <dgm:cxn modelId="{C66B9FF5-717A-D043-A32E-D1C3C7E27EDC}" type="presParOf" srcId="{CB2A7FA1-A3DE-A042-9AB3-0C34A91B153A}" destId="{38D64763-BC89-E848-B111-D97958264CF7}" srcOrd="1" destOrd="0" presId="urn:microsoft.com/office/officeart/2005/8/layout/hProcess9"/>
    <dgm:cxn modelId="{ED4D4C22-56FE-6C4E-87CF-1695A2F3FE6F}" type="presParOf" srcId="{38D64763-BC89-E848-B111-D97958264CF7}" destId="{AA1977F4-51DE-9945-8F7F-58A4C5CA2634}" srcOrd="0" destOrd="0" presId="urn:microsoft.com/office/officeart/2005/8/layout/hProcess9"/>
    <dgm:cxn modelId="{392C20C0-6536-D947-A7E7-C5FE1520E72A}" type="presParOf" srcId="{38D64763-BC89-E848-B111-D97958264CF7}" destId="{9A3BDD0A-BBAB-524B-A4FD-DC2E7ED2368F}" srcOrd="1" destOrd="0" presId="urn:microsoft.com/office/officeart/2005/8/layout/hProcess9"/>
    <dgm:cxn modelId="{3C12314B-FBAF-8549-BDFF-59CF79BA3C32}" type="presParOf" srcId="{38D64763-BC89-E848-B111-D97958264CF7}" destId="{8CA63E68-13F3-E644-9538-ABA040C17FDE}" srcOrd="2" destOrd="0" presId="urn:microsoft.com/office/officeart/2005/8/layout/hProcess9"/>
    <dgm:cxn modelId="{D8B028B6-4165-7643-A1CA-69B2E7C66AB9}" type="presParOf" srcId="{38D64763-BC89-E848-B111-D97958264CF7}" destId="{983AED87-3945-8842-A01D-39D405F7B25F}" srcOrd="3" destOrd="0" presId="urn:microsoft.com/office/officeart/2005/8/layout/hProcess9"/>
    <dgm:cxn modelId="{5B8AEE19-DE10-664C-9C4B-326C4516C628}" type="presParOf" srcId="{38D64763-BC89-E848-B111-D97958264CF7}" destId="{479824A1-51DE-C04E-B0B3-F5ED9C2ABC2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9AA6DFF-56FA-E346-B982-DC25A3DB61EC}" type="doc">
      <dgm:prSet loTypeId="urn:microsoft.com/office/officeart/2005/8/layout/radial1" loCatId="" qsTypeId="urn:microsoft.com/office/officeart/2005/8/quickstyle/3D7" qsCatId="3D" csTypeId="urn:microsoft.com/office/officeart/2005/8/colors/colorful1" csCatId="colorful" phldr="1"/>
      <dgm:spPr/>
      <dgm:t>
        <a:bodyPr/>
        <a:lstStyle/>
        <a:p>
          <a:endParaRPr lang="es-ES_tradnl"/>
        </a:p>
      </dgm:t>
    </dgm:pt>
    <dgm:pt modelId="{B74C7171-C9AF-634A-AF8A-12DBED48432C}">
      <dgm:prSet phldrT="[Texto]"/>
      <dgm:spPr/>
      <dgm:t>
        <a:bodyPr/>
        <a:lstStyle/>
        <a:p>
          <a:r>
            <a:rPr lang="es-ES_tradnl" dirty="0"/>
            <a:t>Audiencia inicial</a:t>
          </a:r>
        </a:p>
      </dgm:t>
    </dgm:pt>
    <dgm:pt modelId="{A100B126-D6EF-0D4C-BF40-DC54958258B1}" type="parTrans" cxnId="{205C69E5-431F-4F42-AD28-BBF0258545BA}">
      <dgm:prSet/>
      <dgm:spPr/>
      <dgm:t>
        <a:bodyPr/>
        <a:lstStyle/>
        <a:p>
          <a:endParaRPr lang="es-ES_tradnl"/>
        </a:p>
      </dgm:t>
    </dgm:pt>
    <dgm:pt modelId="{102E9730-A65A-1046-B51D-BB18A3D199BB}" type="sibTrans" cxnId="{205C69E5-431F-4F42-AD28-BBF0258545BA}">
      <dgm:prSet/>
      <dgm:spPr/>
      <dgm:t>
        <a:bodyPr/>
        <a:lstStyle/>
        <a:p>
          <a:endParaRPr lang="es-ES_tradnl"/>
        </a:p>
      </dgm:t>
    </dgm:pt>
    <dgm:pt modelId="{77A8C325-8E20-524B-8D5A-23DAC3FC3438}">
      <dgm:prSet phldrT="[Texto]"/>
      <dgm:spPr/>
      <dgm:t>
        <a:bodyPr/>
        <a:lstStyle/>
        <a:p>
          <a:r>
            <a:rPr lang="es-ES_tradnl" dirty="0"/>
            <a:t>Autoridad Substanciadora.</a:t>
          </a:r>
        </a:p>
      </dgm:t>
    </dgm:pt>
    <dgm:pt modelId="{8E9A3AE8-C96F-3E42-BA7F-2DE6E146A16B}" type="parTrans" cxnId="{299E3776-13D2-BE47-AE23-C01FF7F1A784}">
      <dgm:prSet/>
      <dgm:spPr/>
      <dgm:t>
        <a:bodyPr/>
        <a:lstStyle/>
        <a:p>
          <a:endParaRPr lang="es-ES_tradnl"/>
        </a:p>
      </dgm:t>
    </dgm:pt>
    <dgm:pt modelId="{30926037-E603-BA47-89F6-FE4AE08CDB6F}" type="sibTrans" cxnId="{299E3776-13D2-BE47-AE23-C01FF7F1A784}">
      <dgm:prSet/>
      <dgm:spPr/>
      <dgm:t>
        <a:bodyPr/>
        <a:lstStyle/>
        <a:p>
          <a:endParaRPr lang="es-ES_tradnl"/>
        </a:p>
      </dgm:t>
    </dgm:pt>
    <dgm:pt modelId="{65A77183-9205-664D-BAD7-2D0163922CDC}" type="pres">
      <dgm:prSet presAssocID="{A9AA6DFF-56FA-E346-B982-DC25A3DB61EC}" presName="cycle" presStyleCnt="0">
        <dgm:presLayoutVars>
          <dgm:chMax val="1"/>
          <dgm:dir/>
          <dgm:animLvl val="ctr"/>
          <dgm:resizeHandles val="exact"/>
        </dgm:presLayoutVars>
      </dgm:prSet>
      <dgm:spPr/>
    </dgm:pt>
    <dgm:pt modelId="{3324FAAB-B633-B147-B17B-2F040FC93669}" type="pres">
      <dgm:prSet presAssocID="{B74C7171-C9AF-634A-AF8A-12DBED48432C}" presName="centerShape" presStyleLbl="node0" presStyleIdx="0" presStyleCnt="1"/>
      <dgm:spPr/>
    </dgm:pt>
    <dgm:pt modelId="{0C1B42EA-A716-1B41-A818-C7F725C2D52C}" type="pres">
      <dgm:prSet presAssocID="{8E9A3AE8-C96F-3E42-BA7F-2DE6E146A16B}" presName="Name9" presStyleLbl="parChTrans1D2" presStyleIdx="0" presStyleCnt="1"/>
      <dgm:spPr/>
    </dgm:pt>
    <dgm:pt modelId="{B673557B-40FD-C74C-B629-CD1C481BC7CA}" type="pres">
      <dgm:prSet presAssocID="{8E9A3AE8-C96F-3E42-BA7F-2DE6E146A16B}" presName="connTx" presStyleLbl="parChTrans1D2" presStyleIdx="0" presStyleCnt="1"/>
      <dgm:spPr/>
    </dgm:pt>
    <dgm:pt modelId="{EC889720-8FA1-344D-8C02-00A100E356A2}" type="pres">
      <dgm:prSet presAssocID="{77A8C325-8E20-524B-8D5A-23DAC3FC3438}" presName="node" presStyleLbl="node1" presStyleIdx="0" presStyleCnt="1">
        <dgm:presLayoutVars>
          <dgm:bulletEnabled val="1"/>
        </dgm:presLayoutVars>
      </dgm:prSet>
      <dgm:spPr/>
    </dgm:pt>
  </dgm:ptLst>
  <dgm:cxnLst>
    <dgm:cxn modelId="{5061406F-B5B6-6841-8B09-947C3683B94B}" type="presOf" srcId="{8E9A3AE8-C96F-3E42-BA7F-2DE6E146A16B}" destId="{B673557B-40FD-C74C-B629-CD1C481BC7CA}" srcOrd="1" destOrd="0" presId="urn:microsoft.com/office/officeart/2005/8/layout/radial1"/>
    <dgm:cxn modelId="{299E3776-13D2-BE47-AE23-C01FF7F1A784}" srcId="{B74C7171-C9AF-634A-AF8A-12DBED48432C}" destId="{77A8C325-8E20-524B-8D5A-23DAC3FC3438}" srcOrd="0" destOrd="0" parTransId="{8E9A3AE8-C96F-3E42-BA7F-2DE6E146A16B}" sibTransId="{30926037-E603-BA47-89F6-FE4AE08CDB6F}"/>
    <dgm:cxn modelId="{5B85C1BC-8305-6E4B-BBEF-979151DD5FF2}" type="presOf" srcId="{77A8C325-8E20-524B-8D5A-23DAC3FC3438}" destId="{EC889720-8FA1-344D-8C02-00A100E356A2}" srcOrd="0" destOrd="0" presId="urn:microsoft.com/office/officeart/2005/8/layout/radial1"/>
    <dgm:cxn modelId="{205C69E5-431F-4F42-AD28-BBF0258545BA}" srcId="{A9AA6DFF-56FA-E346-B982-DC25A3DB61EC}" destId="{B74C7171-C9AF-634A-AF8A-12DBED48432C}" srcOrd="0" destOrd="0" parTransId="{A100B126-D6EF-0D4C-BF40-DC54958258B1}" sibTransId="{102E9730-A65A-1046-B51D-BB18A3D199BB}"/>
    <dgm:cxn modelId="{7BAA7BE7-82DF-7648-AA64-95D581EF3D86}" type="presOf" srcId="{8E9A3AE8-C96F-3E42-BA7F-2DE6E146A16B}" destId="{0C1B42EA-A716-1B41-A818-C7F725C2D52C}" srcOrd="0" destOrd="0" presId="urn:microsoft.com/office/officeart/2005/8/layout/radial1"/>
    <dgm:cxn modelId="{E35E58FA-12EC-A54E-BE36-A3765258A18C}" type="presOf" srcId="{A9AA6DFF-56FA-E346-B982-DC25A3DB61EC}" destId="{65A77183-9205-664D-BAD7-2D0163922CDC}" srcOrd="0" destOrd="0" presId="urn:microsoft.com/office/officeart/2005/8/layout/radial1"/>
    <dgm:cxn modelId="{9F6D3BFE-0C9E-D947-8ACE-6283EAAEFB99}" type="presOf" srcId="{B74C7171-C9AF-634A-AF8A-12DBED48432C}" destId="{3324FAAB-B633-B147-B17B-2F040FC93669}" srcOrd="0" destOrd="0" presId="urn:microsoft.com/office/officeart/2005/8/layout/radial1"/>
    <dgm:cxn modelId="{2DC74D00-9E8D-F44C-B2D6-E28B96FE8CE4}" type="presParOf" srcId="{65A77183-9205-664D-BAD7-2D0163922CDC}" destId="{3324FAAB-B633-B147-B17B-2F040FC93669}" srcOrd="0" destOrd="0" presId="urn:microsoft.com/office/officeart/2005/8/layout/radial1"/>
    <dgm:cxn modelId="{7C5472CE-D284-BA42-A3A0-9FCDA4DA1282}" type="presParOf" srcId="{65A77183-9205-664D-BAD7-2D0163922CDC}" destId="{0C1B42EA-A716-1B41-A818-C7F725C2D52C}" srcOrd="1" destOrd="0" presId="urn:microsoft.com/office/officeart/2005/8/layout/radial1"/>
    <dgm:cxn modelId="{4325F70D-ADAE-C849-9993-EC2420ECD6B2}" type="presParOf" srcId="{0C1B42EA-A716-1B41-A818-C7F725C2D52C}" destId="{B673557B-40FD-C74C-B629-CD1C481BC7CA}" srcOrd="0" destOrd="0" presId="urn:microsoft.com/office/officeart/2005/8/layout/radial1"/>
    <dgm:cxn modelId="{08061A74-B45D-FE46-BD63-6E0FA1AC90FA}" type="presParOf" srcId="{65A77183-9205-664D-BAD7-2D0163922CDC}" destId="{EC889720-8FA1-344D-8C02-00A100E356A2}" srcOrd="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46C3E11-A8EA-A844-9B5D-232F73DE05EC}" type="doc">
      <dgm:prSet loTypeId="urn:microsoft.com/office/officeart/2005/8/layout/hierarchy2" loCatId="" qsTypeId="urn:microsoft.com/office/officeart/2005/8/quickstyle/simple4" qsCatId="simple" csTypeId="urn:microsoft.com/office/officeart/2005/8/colors/colorful1" csCatId="colorful" phldr="1"/>
      <dgm:spPr/>
      <dgm:t>
        <a:bodyPr/>
        <a:lstStyle/>
        <a:p>
          <a:endParaRPr lang="es-ES_tradnl"/>
        </a:p>
      </dgm:t>
    </dgm:pt>
    <dgm:pt modelId="{2690A985-54E2-4742-8EFE-5ECD07F4C7EE}">
      <dgm:prSet phldrT="[Texto]"/>
      <dgm:spPr/>
      <dgm:t>
        <a:bodyPr/>
        <a:lstStyle/>
        <a:p>
          <a:r>
            <a:rPr lang="es-ES_tradnl" dirty="0"/>
            <a:t>Audiencia de desahogo de pruebas.</a:t>
          </a:r>
        </a:p>
      </dgm:t>
    </dgm:pt>
    <dgm:pt modelId="{8E4DB5A2-47C8-0D42-8D50-63E45D2EE876}" type="parTrans" cxnId="{B8C47C53-1722-1545-A0A6-96E269C4A21D}">
      <dgm:prSet/>
      <dgm:spPr/>
      <dgm:t>
        <a:bodyPr/>
        <a:lstStyle/>
        <a:p>
          <a:endParaRPr lang="es-ES_tradnl"/>
        </a:p>
      </dgm:t>
    </dgm:pt>
    <dgm:pt modelId="{C48C3850-6805-0346-AB5C-78BB412CFA6E}" type="sibTrans" cxnId="{B8C47C53-1722-1545-A0A6-96E269C4A21D}">
      <dgm:prSet/>
      <dgm:spPr/>
      <dgm:t>
        <a:bodyPr/>
        <a:lstStyle/>
        <a:p>
          <a:endParaRPr lang="es-ES_tradnl"/>
        </a:p>
      </dgm:t>
    </dgm:pt>
    <dgm:pt modelId="{07915665-D428-2B46-A003-C3F7C39C1F6E}">
      <dgm:prSet phldrT="[Texto]"/>
      <dgm:spPr/>
      <dgm:t>
        <a:bodyPr/>
        <a:lstStyle/>
        <a:p>
          <a:r>
            <a:rPr lang="es-ES_tradnl" dirty="0"/>
            <a:t>AUTORIDAD SUBSTANCIADORA.</a:t>
          </a:r>
        </a:p>
      </dgm:t>
    </dgm:pt>
    <dgm:pt modelId="{18B75CA2-2955-3949-9154-C60847C5B778}" type="parTrans" cxnId="{7208046E-BD0D-CA47-B366-03AB0193C1DA}">
      <dgm:prSet/>
      <dgm:spPr/>
      <dgm:t>
        <a:bodyPr/>
        <a:lstStyle/>
        <a:p>
          <a:endParaRPr lang="es-ES_tradnl"/>
        </a:p>
      </dgm:t>
    </dgm:pt>
    <dgm:pt modelId="{CE435985-31A5-7E43-99EE-6F7488D50653}" type="sibTrans" cxnId="{7208046E-BD0D-CA47-B366-03AB0193C1DA}">
      <dgm:prSet/>
      <dgm:spPr/>
      <dgm:t>
        <a:bodyPr/>
        <a:lstStyle/>
        <a:p>
          <a:endParaRPr lang="es-ES_tradnl"/>
        </a:p>
      </dgm:t>
    </dgm:pt>
    <dgm:pt modelId="{9CA71B70-4414-744F-B148-EB5579F1832D}">
      <dgm:prSet phldrT="[Texto]"/>
      <dgm:spPr>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dgm:spPr>
      <dgm:t>
        <a:bodyPr/>
        <a:lstStyle/>
        <a:p>
          <a:r>
            <a:rPr lang="es-ES_tradnl" dirty="0"/>
            <a:t>Abre la audiencia. 208, VIII LGRA. </a:t>
          </a:r>
        </a:p>
      </dgm:t>
    </dgm:pt>
    <dgm:pt modelId="{E4EA51D1-BB96-A541-9C95-BF73880F5D90}" type="parTrans" cxnId="{B3C01EBE-3A46-A242-A937-6A497E56F56A}">
      <dgm:prSet/>
      <dgm:spPr/>
      <dgm:t>
        <a:bodyPr/>
        <a:lstStyle/>
        <a:p>
          <a:endParaRPr lang="es-ES_tradnl"/>
        </a:p>
      </dgm:t>
    </dgm:pt>
    <dgm:pt modelId="{D859BC79-D69E-CF41-83E6-836B7EE35C15}" type="sibTrans" cxnId="{B3C01EBE-3A46-A242-A937-6A497E56F56A}">
      <dgm:prSet/>
      <dgm:spPr/>
      <dgm:t>
        <a:bodyPr/>
        <a:lstStyle/>
        <a:p>
          <a:endParaRPr lang="es-ES_tradnl"/>
        </a:p>
      </dgm:t>
    </dgm:pt>
    <dgm:pt modelId="{54DD2E7F-5D2F-0745-8558-3A6CAB8252AA}">
      <dgm:prSet phldrT="[Texto]"/>
      <dgm:spPr/>
      <dgm:t>
        <a:bodyPr/>
        <a:lstStyle/>
        <a:p>
          <a:r>
            <a:rPr lang="es-ES_tradnl" dirty="0"/>
            <a:t>Declarará abierto el período de alegatos. 208, IX LGRA</a:t>
          </a:r>
        </a:p>
      </dgm:t>
    </dgm:pt>
    <dgm:pt modelId="{BB6038CB-78AD-4B44-96A9-740F0E3CBD56}" type="parTrans" cxnId="{BD72397D-A5EE-0140-BE2B-0C463BEFDBEE}">
      <dgm:prSet/>
      <dgm:spPr/>
      <dgm:t>
        <a:bodyPr/>
        <a:lstStyle/>
        <a:p>
          <a:endParaRPr lang="es-ES_tradnl"/>
        </a:p>
      </dgm:t>
    </dgm:pt>
    <dgm:pt modelId="{8301CEED-9B6E-AD49-8878-AF6CBB6370DA}" type="sibTrans" cxnId="{BD72397D-A5EE-0140-BE2B-0C463BEFDBEE}">
      <dgm:prSet/>
      <dgm:spPr/>
      <dgm:t>
        <a:bodyPr/>
        <a:lstStyle/>
        <a:p>
          <a:endParaRPr lang="es-ES_tradnl"/>
        </a:p>
      </dgm:t>
    </dgm:pt>
    <dgm:pt modelId="{255FE8E8-10E0-504A-894E-34D6B8841613}">
      <dgm:prSet phldrT="[Texto]"/>
      <dgm:spPr/>
      <dgm:t>
        <a:bodyPr/>
        <a:lstStyle/>
        <a:p>
          <a:r>
            <a:rPr lang="es-ES_tradnl" dirty="0"/>
            <a:t>AUTORIDAD RESOLUTORA.</a:t>
          </a:r>
        </a:p>
      </dgm:t>
    </dgm:pt>
    <dgm:pt modelId="{A674CED7-0F0C-B64C-AC69-DDFDEED410B2}" type="parTrans" cxnId="{C3DD1335-0BEA-1545-BCD2-188877CAD504}">
      <dgm:prSet/>
      <dgm:spPr/>
      <dgm:t>
        <a:bodyPr/>
        <a:lstStyle/>
        <a:p>
          <a:endParaRPr lang="es-ES_tradnl"/>
        </a:p>
      </dgm:t>
    </dgm:pt>
    <dgm:pt modelId="{A3E76686-3069-5949-A47A-2F4F82D7EE6E}" type="sibTrans" cxnId="{C3DD1335-0BEA-1545-BCD2-188877CAD504}">
      <dgm:prSet/>
      <dgm:spPr/>
      <dgm:t>
        <a:bodyPr/>
        <a:lstStyle/>
        <a:p>
          <a:endParaRPr lang="es-ES_tradnl"/>
        </a:p>
      </dgm:t>
    </dgm:pt>
    <dgm:pt modelId="{CF4C4823-C797-F248-91E1-2877056D8896}">
      <dgm:prSet phldrT="[Texto]"/>
      <dgm:spPr>
        <a:solidFill>
          <a:schemeClr val="bg2"/>
        </a:solidFill>
      </dgm:spPr>
      <dgm:t>
        <a:bodyPr/>
        <a:lstStyle/>
        <a:p>
          <a:r>
            <a:rPr lang="es-ES_tradnl" dirty="0">
              <a:solidFill>
                <a:schemeClr val="tx1"/>
              </a:solidFill>
            </a:rPr>
            <a:t>Preside todos los actos de prueba. 132 LGRA.</a:t>
          </a:r>
        </a:p>
      </dgm:t>
    </dgm:pt>
    <dgm:pt modelId="{927DBAD1-9CCC-7245-9E19-CCE3302A93E1}" type="parTrans" cxnId="{F5EB2714-859E-FB41-AC32-06171B56A257}">
      <dgm:prSet/>
      <dgm:spPr/>
      <dgm:t>
        <a:bodyPr/>
        <a:lstStyle/>
        <a:p>
          <a:endParaRPr lang="es-ES_tradnl"/>
        </a:p>
      </dgm:t>
    </dgm:pt>
    <dgm:pt modelId="{33843C94-E957-AE4F-8696-3931A83953B9}" type="sibTrans" cxnId="{F5EB2714-859E-FB41-AC32-06171B56A257}">
      <dgm:prSet/>
      <dgm:spPr/>
      <dgm:t>
        <a:bodyPr/>
        <a:lstStyle/>
        <a:p>
          <a:endParaRPr lang="es-ES_tradnl"/>
        </a:p>
      </dgm:t>
    </dgm:pt>
    <dgm:pt modelId="{E644E551-B5FA-1440-9959-2B425906F864}" type="pres">
      <dgm:prSet presAssocID="{846C3E11-A8EA-A844-9B5D-232F73DE05EC}" presName="diagram" presStyleCnt="0">
        <dgm:presLayoutVars>
          <dgm:chPref val="1"/>
          <dgm:dir/>
          <dgm:animOne val="branch"/>
          <dgm:animLvl val="lvl"/>
          <dgm:resizeHandles val="exact"/>
        </dgm:presLayoutVars>
      </dgm:prSet>
      <dgm:spPr/>
    </dgm:pt>
    <dgm:pt modelId="{C52523B4-E263-424C-BFF7-9B6717686485}" type="pres">
      <dgm:prSet presAssocID="{2690A985-54E2-4742-8EFE-5ECD07F4C7EE}" presName="root1" presStyleCnt="0"/>
      <dgm:spPr/>
    </dgm:pt>
    <dgm:pt modelId="{38A32F0A-D8A4-9F42-965A-C3F7D67F0024}" type="pres">
      <dgm:prSet presAssocID="{2690A985-54E2-4742-8EFE-5ECD07F4C7EE}" presName="LevelOneTextNode" presStyleLbl="node0" presStyleIdx="0" presStyleCnt="1">
        <dgm:presLayoutVars>
          <dgm:chPref val="3"/>
        </dgm:presLayoutVars>
      </dgm:prSet>
      <dgm:spPr/>
    </dgm:pt>
    <dgm:pt modelId="{854B7641-8012-BE44-B55C-F912F9565CF2}" type="pres">
      <dgm:prSet presAssocID="{2690A985-54E2-4742-8EFE-5ECD07F4C7EE}" presName="level2hierChild" presStyleCnt="0"/>
      <dgm:spPr/>
    </dgm:pt>
    <dgm:pt modelId="{F8F1075D-9CEF-204B-9232-7A6B6F5BE9C4}" type="pres">
      <dgm:prSet presAssocID="{18B75CA2-2955-3949-9154-C60847C5B778}" presName="conn2-1" presStyleLbl="parChTrans1D2" presStyleIdx="0" presStyleCnt="2"/>
      <dgm:spPr/>
    </dgm:pt>
    <dgm:pt modelId="{D9CBE77D-FD6E-3648-9FC9-12CC254DCAE2}" type="pres">
      <dgm:prSet presAssocID="{18B75CA2-2955-3949-9154-C60847C5B778}" presName="connTx" presStyleLbl="parChTrans1D2" presStyleIdx="0" presStyleCnt="2"/>
      <dgm:spPr/>
    </dgm:pt>
    <dgm:pt modelId="{25B7FB21-FA7A-9745-81C6-A4DEBB473850}" type="pres">
      <dgm:prSet presAssocID="{07915665-D428-2B46-A003-C3F7C39C1F6E}" presName="root2" presStyleCnt="0"/>
      <dgm:spPr/>
    </dgm:pt>
    <dgm:pt modelId="{4EA06CFA-0C86-E642-824D-2E0608D085DE}" type="pres">
      <dgm:prSet presAssocID="{07915665-D428-2B46-A003-C3F7C39C1F6E}" presName="LevelTwoTextNode" presStyleLbl="node2" presStyleIdx="0" presStyleCnt="2">
        <dgm:presLayoutVars>
          <dgm:chPref val="3"/>
        </dgm:presLayoutVars>
      </dgm:prSet>
      <dgm:spPr/>
    </dgm:pt>
    <dgm:pt modelId="{0EEBA1D3-97D5-D742-8A47-ACC696B428F7}" type="pres">
      <dgm:prSet presAssocID="{07915665-D428-2B46-A003-C3F7C39C1F6E}" presName="level3hierChild" presStyleCnt="0"/>
      <dgm:spPr/>
    </dgm:pt>
    <dgm:pt modelId="{FBB15505-7235-B644-AB94-C38AF1C40B3B}" type="pres">
      <dgm:prSet presAssocID="{E4EA51D1-BB96-A541-9C95-BF73880F5D90}" presName="conn2-1" presStyleLbl="parChTrans1D3" presStyleIdx="0" presStyleCnt="3"/>
      <dgm:spPr/>
    </dgm:pt>
    <dgm:pt modelId="{BCC7AF94-EB54-4D44-90CD-358DB43ABAD6}" type="pres">
      <dgm:prSet presAssocID="{E4EA51D1-BB96-A541-9C95-BF73880F5D90}" presName="connTx" presStyleLbl="parChTrans1D3" presStyleIdx="0" presStyleCnt="3"/>
      <dgm:spPr/>
    </dgm:pt>
    <dgm:pt modelId="{E6350B69-F310-434D-9078-18DEDA267BDA}" type="pres">
      <dgm:prSet presAssocID="{9CA71B70-4414-744F-B148-EB5579F1832D}" presName="root2" presStyleCnt="0"/>
      <dgm:spPr/>
    </dgm:pt>
    <dgm:pt modelId="{DA9E3050-B7C5-3941-A3F7-E29B4BACE2BE}" type="pres">
      <dgm:prSet presAssocID="{9CA71B70-4414-744F-B148-EB5579F1832D}" presName="LevelTwoTextNode" presStyleLbl="node3" presStyleIdx="0" presStyleCnt="3">
        <dgm:presLayoutVars>
          <dgm:chPref val="3"/>
        </dgm:presLayoutVars>
      </dgm:prSet>
      <dgm:spPr/>
    </dgm:pt>
    <dgm:pt modelId="{2EA978EF-A4DC-3847-AB4D-67EB6477D58E}" type="pres">
      <dgm:prSet presAssocID="{9CA71B70-4414-744F-B148-EB5579F1832D}" presName="level3hierChild" presStyleCnt="0"/>
      <dgm:spPr/>
    </dgm:pt>
    <dgm:pt modelId="{B25EE7FE-0FC8-824B-A4CA-5BEDFC53607C}" type="pres">
      <dgm:prSet presAssocID="{BB6038CB-78AD-4B44-96A9-740F0E3CBD56}" presName="conn2-1" presStyleLbl="parChTrans1D3" presStyleIdx="1" presStyleCnt="3"/>
      <dgm:spPr/>
    </dgm:pt>
    <dgm:pt modelId="{3BD2750D-5586-8144-9681-3320BA9A1606}" type="pres">
      <dgm:prSet presAssocID="{BB6038CB-78AD-4B44-96A9-740F0E3CBD56}" presName="connTx" presStyleLbl="parChTrans1D3" presStyleIdx="1" presStyleCnt="3"/>
      <dgm:spPr/>
    </dgm:pt>
    <dgm:pt modelId="{F56AEC71-E503-954E-B793-573C8E8CD81E}" type="pres">
      <dgm:prSet presAssocID="{54DD2E7F-5D2F-0745-8558-3A6CAB8252AA}" presName="root2" presStyleCnt="0"/>
      <dgm:spPr/>
    </dgm:pt>
    <dgm:pt modelId="{F66D1A64-9F8E-D345-BC0D-1C390AB1D5C7}" type="pres">
      <dgm:prSet presAssocID="{54DD2E7F-5D2F-0745-8558-3A6CAB8252AA}" presName="LevelTwoTextNode" presStyleLbl="node3" presStyleIdx="1" presStyleCnt="3">
        <dgm:presLayoutVars>
          <dgm:chPref val="3"/>
        </dgm:presLayoutVars>
      </dgm:prSet>
      <dgm:spPr/>
    </dgm:pt>
    <dgm:pt modelId="{0D9B6A8E-BA3B-694A-80D1-D9BFFB0BDA8D}" type="pres">
      <dgm:prSet presAssocID="{54DD2E7F-5D2F-0745-8558-3A6CAB8252AA}" presName="level3hierChild" presStyleCnt="0"/>
      <dgm:spPr/>
    </dgm:pt>
    <dgm:pt modelId="{8994943C-22D7-374A-932B-E27EB762A792}" type="pres">
      <dgm:prSet presAssocID="{A674CED7-0F0C-B64C-AC69-DDFDEED410B2}" presName="conn2-1" presStyleLbl="parChTrans1D2" presStyleIdx="1" presStyleCnt="2"/>
      <dgm:spPr/>
    </dgm:pt>
    <dgm:pt modelId="{B3EC1EE2-3C24-E14D-9F94-993BE30EF7A4}" type="pres">
      <dgm:prSet presAssocID="{A674CED7-0F0C-B64C-AC69-DDFDEED410B2}" presName="connTx" presStyleLbl="parChTrans1D2" presStyleIdx="1" presStyleCnt="2"/>
      <dgm:spPr/>
    </dgm:pt>
    <dgm:pt modelId="{5B85A929-55F0-DF49-A317-76333BEA83CE}" type="pres">
      <dgm:prSet presAssocID="{255FE8E8-10E0-504A-894E-34D6B8841613}" presName="root2" presStyleCnt="0"/>
      <dgm:spPr/>
    </dgm:pt>
    <dgm:pt modelId="{8E5E8B83-3996-314A-8F73-9223CFC31CDA}" type="pres">
      <dgm:prSet presAssocID="{255FE8E8-10E0-504A-894E-34D6B8841613}" presName="LevelTwoTextNode" presStyleLbl="node2" presStyleIdx="1" presStyleCnt="2">
        <dgm:presLayoutVars>
          <dgm:chPref val="3"/>
        </dgm:presLayoutVars>
      </dgm:prSet>
      <dgm:spPr/>
    </dgm:pt>
    <dgm:pt modelId="{9A887B74-C9CA-4E49-9E3F-23295EE426FC}" type="pres">
      <dgm:prSet presAssocID="{255FE8E8-10E0-504A-894E-34D6B8841613}" presName="level3hierChild" presStyleCnt="0"/>
      <dgm:spPr/>
    </dgm:pt>
    <dgm:pt modelId="{E3500EB4-B7DE-BD4B-B5A0-705949516B66}" type="pres">
      <dgm:prSet presAssocID="{927DBAD1-9CCC-7245-9E19-CCE3302A93E1}" presName="conn2-1" presStyleLbl="parChTrans1D3" presStyleIdx="2" presStyleCnt="3"/>
      <dgm:spPr/>
    </dgm:pt>
    <dgm:pt modelId="{7BC70C54-267D-F141-9374-51C15ECD875D}" type="pres">
      <dgm:prSet presAssocID="{927DBAD1-9CCC-7245-9E19-CCE3302A93E1}" presName="connTx" presStyleLbl="parChTrans1D3" presStyleIdx="2" presStyleCnt="3"/>
      <dgm:spPr/>
    </dgm:pt>
    <dgm:pt modelId="{E8DA7825-FF23-8848-8309-BE4A14073955}" type="pres">
      <dgm:prSet presAssocID="{CF4C4823-C797-F248-91E1-2877056D8896}" presName="root2" presStyleCnt="0"/>
      <dgm:spPr/>
    </dgm:pt>
    <dgm:pt modelId="{19A21A9D-F7DB-164F-B0E6-37FDE68132C1}" type="pres">
      <dgm:prSet presAssocID="{CF4C4823-C797-F248-91E1-2877056D8896}" presName="LevelTwoTextNode" presStyleLbl="node3" presStyleIdx="2" presStyleCnt="3">
        <dgm:presLayoutVars>
          <dgm:chPref val="3"/>
        </dgm:presLayoutVars>
      </dgm:prSet>
      <dgm:spPr/>
    </dgm:pt>
    <dgm:pt modelId="{8D03252E-CB06-D340-B6CF-7642E3114A91}" type="pres">
      <dgm:prSet presAssocID="{CF4C4823-C797-F248-91E1-2877056D8896}" presName="level3hierChild" presStyleCnt="0"/>
      <dgm:spPr/>
    </dgm:pt>
  </dgm:ptLst>
  <dgm:cxnLst>
    <dgm:cxn modelId="{6A3AD801-5805-E74E-896E-C3218F46C0D1}" type="presOf" srcId="{846C3E11-A8EA-A844-9B5D-232F73DE05EC}" destId="{E644E551-B5FA-1440-9959-2B425906F864}" srcOrd="0" destOrd="0" presId="urn:microsoft.com/office/officeart/2005/8/layout/hierarchy2"/>
    <dgm:cxn modelId="{F5EB2714-859E-FB41-AC32-06171B56A257}" srcId="{255FE8E8-10E0-504A-894E-34D6B8841613}" destId="{CF4C4823-C797-F248-91E1-2877056D8896}" srcOrd="0" destOrd="0" parTransId="{927DBAD1-9CCC-7245-9E19-CCE3302A93E1}" sibTransId="{33843C94-E957-AE4F-8696-3931A83953B9}"/>
    <dgm:cxn modelId="{4163CB1F-63B0-3E47-B6E3-66ECFCB4FACE}" type="presOf" srcId="{9CA71B70-4414-744F-B148-EB5579F1832D}" destId="{DA9E3050-B7C5-3941-A3F7-E29B4BACE2BE}" srcOrd="0" destOrd="0" presId="urn:microsoft.com/office/officeart/2005/8/layout/hierarchy2"/>
    <dgm:cxn modelId="{FCF0C725-E315-594E-B274-BCF7BFBD91C2}" type="presOf" srcId="{A674CED7-0F0C-B64C-AC69-DDFDEED410B2}" destId="{8994943C-22D7-374A-932B-E27EB762A792}" srcOrd="0" destOrd="0" presId="urn:microsoft.com/office/officeart/2005/8/layout/hierarchy2"/>
    <dgm:cxn modelId="{03AF1229-B7F3-3A47-9DD1-E3A0A0A061FB}" type="presOf" srcId="{2690A985-54E2-4742-8EFE-5ECD07F4C7EE}" destId="{38A32F0A-D8A4-9F42-965A-C3F7D67F0024}" srcOrd="0" destOrd="0" presId="urn:microsoft.com/office/officeart/2005/8/layout/hierarchy2"/>
    <dgm:cxn modelId="{C2C99A2C-1BA8-E04D-925E-8635F36D9A94}" type="presOf" srcId="{927DBAD1-9CCC-7245-9E19-CCE3302A93E1}" destId="{E3500EB4-B7DE-BD4B-B5A0-705949516B66}" srcOrd="0" destOrd="0" presId="urn:microsoft.com/office/officeart/2005/8/layout/hierarchy2"/>
    <dgm:cxn modelId="{C3DD1335-0BEA-1545-BCD2-188877CAD504}" srcId="{2690A985-54E2-4742-8EFE-5ECD07F4C7EE}" destId="{255FE8E8-10E0-504A-894E-34D6B8841613}" srcOrd="1" destOrd="0" parTransId="{A674CED7-0F0C-B64C-AC69-DDFDEED410B2}" sibTransId="{A3E76686-3069-5949-A47A-2F4F82D7EE6E}"/>
    <dgm:cxn modelId="{79A3A646-E51D-5B46-9B23-2FE68B59E2D9}" type="presOf" srcId="{E4EA51D1-BB96-A541-9C95-BF73880F5D90}" destId="{BCC7AF94-EB54-4D44-90CD-358DB43ABAD6}" srcOrd="1" destOrd="0" presId="urn:microsoft.com/office/officeart/2005/8/layout/hierarchy2"/>
    <dgm:cxn modelId="{59F8294D-2F04-2340-9581-233DB30AEC5E}" type="presOf" srcId="{CF4C4823-C797-F248-91E1-2877056D8896}" destId="{19A21A9D-F7DB-164F-B0E6-37FDE68132C1}" srcOrd="0" destOrd="0" presId="urn:microsoft.com/office/officeart/2005/8/layout/hierarchy2"/>
    <dgm:cxn modelId="{B8C47C53-1722-1545-A0A6-96E269C4A21D}" srcId="{846C3E11-A8EA-A844-9B5D-232F73DE05EC}" destId="{2690A985-54E2-4742-8EFE-5ECD07F4C7EE}" srcOrd="0" destOrd="0" parTransId="{8E4DB5A2-47C8-0D42-8D50-63E45D2EE876}" sibTransId="{C48C3850-6805-0346-AB5C-78BB412CFA6E}"/>
    <dgm:cxn modelId="{7208046E-BD0D-CA47-B366-03AB0193C1DA}" srcId="{2690A985-54E2-4742-8EFE-5ECD07F4C7EE}" destId="{07915665-D428-2B46-A003-C3F7C39C1F6E}" srcOrd="0" destOrd="0" parTransId="{18B75CA2-2955-3949-9154-C60847C5B778}" sibTransId="{CE435985-31A5-7E43-99EE-6F7488D50653}"/>
    <dgm:cxn modelId="{38734677-60AA-A149-B16E-A2D4D9AC5039}" type="presOf" srcId="{E4EA51D1-BB96-A541-9C95-BF73880F5D90}" destId="{FBB15505-7235-B644-AB94-C38AF1C40B3B}" srcOrd="0" destOrd="0" presId="urn:microsoft.com/office/officeart/2005/8/layout/hierarchy2"/>
    <dgm:cxn modelId="{BD72397D-A5EE-0140-BE2B-0C463BEFDBEE}" srcId="{07915665-D428-2B46-A003-C3F7C39C1F6E}" destId="{54DD2E7F-5D2F-0745-8558-3A6CAB8252AA}" srcOrd="1" destOrd="0" parTransId="{BB6038CB-78AD-4B44-96A9-740F0E3CBD56}" sibTransId="{8301CEED-9B6E-AD49-8878-AF6CBB6370DA}"/>
    <dgm:cxn modelId="{B77C6788-2A4A-594C-A98C-3BE2A0E87E43}" type="presOf" srcId="{927DBAD1-9CCC-7245-9E19-CCE3302A93E1}" destId="{7BC70C54-267D-F141-9374-51C15ECD875D}" srcOrd="1" destOrd="0" presId="urn:microsoft.com/office/officeart/2005/8/layout/hierarchy2"/>
    <dgm:cxn modelId="{32621C9E-8B14-C045-A2AC-36C18FBAB1F4}" type="presOf" srcId="{A674CED7-0F0C-B64C-AC69-DDFDEED410B2}" destId="{B3EC1EE2-3C24-E14D-9F94-993BE30EF7A4}" srcOrd="1" destOrd="0" presId="urn:microsoft.com/office/officeart/2005/8/layout/hierarchy2"/>
    <dgm:cxn modelId="{D7C474A5-C758-4F4C-B42B-2EA7ADF73B92}" type="presOf" srcId="{BB6038CB-78AD-4B44-96A9-740F0E3CBD56}" destId="{B25EE7FE-0FC8-824B-A4CA-5BEDFC53607C}" srcOrd="0" destOrd="0" presId="urn:microsoft.com/office/officeart/2005/8/layout/hierarchy2"/>
    <dgm:cxn modelId="{4C6328B0-1EDF-214F-89C1-31F9940CFF73}" type="presOf" srcId="{18B75CA2-2955-3949-9154-C60847C5B778}" destId="{D9CBE77D-FD6E-3648-9FC9-12CC254DCAE2}" srcOrd="1" destOrd="0" presId="urn:microsoft.com/office/officeart/2005/8/layout/hierarchy2"/>
    <dgm:cxn modelId="{B18FF7B3-68C4-6D47-83BD-6BBCE631326E}" type="presOf" srcId="{54DD2E7F-5D2F-0745-8558-3A6CAB8252AA}" destId="{F66D1A64-9F8E-D345-BC0D-1C390AB1D5C7}" srcOrd="0" destOrd="0" presId="urn:microsoft.com/office/officeart/2005/8/layout/hierarchy2"/>
    <dgm:cxn modelId="{B3C01EBE-3A46-A242-A937-6A497E56F56A}" srcId="{07915665-D428-2B46-A003-C3F7C39C1F6E}" destId="{9CA71B70-4414-744F-B148-EB5579F1832D}" srcOrd="0" destOrd="0" parTransId="{E4EA51D1-BB96-A541-9C95-BF73880F5D90}" sibTransId="{D859BC79-D69E-CF41-83E6-836B7EE35C15}"/>
    <dgm:cxn modelId="{C8118AC4-ACED-5443-AA14-ADDF708E2E1E}" type="presOf" srcId="{BB6038CB-78AD-4B44-96A9-740F0E3CBD56}" destId="{3BD2750D-5586-8144-9681-3320BA9A1606}" srcOrd="1" destOrd="0" presId="urn:microsoft.com/office/officeart/2005/8/layout/hierarchy2"/>
    <dgm:cxn modelId="{DDFA42CE-4E3B-C044-81CD-4F4E1FE2C62A}" type="presOf" srcId="{18B75CA2-2955-3949-9154-C60847C5B778}" destId="{F8F1075D-9CEF-204B-9232-7A6B6F5BE9C4}" srcOrd="0" destOrd="0" presId="urn:microsoft.com/office/officeart/2005/8/layout/hierarchy2"/>
    <dgm:cxn modelId="{778C38D8-A3E6-D44B-957C-55E25F28682A}" type="presOf" srcId="{255FE8E8-10E0-504A-894E-34D6B8841613}" destId="{8E5E8B83-3996-314A-8F73-9223CFC31CDA}" srcOrd="0" destOrd="0" presId="urn:microsoft.com/office/officeart/2005/8/layout/hierarchy2"/>
    <dgm:cxn modelId="{D70E63E1-E225-0A49-96F9-8D384E3CED04}" type="presOf" srcId="{07915665-D428-2B46-A003-C3F7C39C1F6E}" destId="{4EA06CFA-0C86-E642-824D-2E0608D085DE}" srcOrd="0" destOrd="0" presId="urn:microsoft.com/office/officeart/2005/8/layout/hierarchy2"/>
    <dgm:cxn modelId="{0E579D02-9731-1A4D-810A-0B41B715898D}" type="presParOf" srcId="{E644E551-B5FA-1440-9959-2B425906F864}" destId="{C52523B4-E263-424C-BFF7-9B6717686485}" srcOrd="0" destOrd="0" presId="urn:microsoft.com/office/officeart/2005/8/layout/hierarchy2"/>
    <dgm:cxn modelId="{27029BB0-4DC6-814B-A7C4-E49724819247}" type="presParOf" srcId="{C52523B4-E263-424C-BFF7-9B6717686485}" destId="{38A32F0A-D8A4-9F42-965A-C3F7D67F0024}" srcOrd="0" destOrd="0" presId="urn:microsoft.com/office/officeart/2005/8/layout/hierarchy2"/>
    <dgm:cxn modelId="{284E9704-164F-FF48-8A3E-09CE96B58B6D}" type="presParOf" srcId="{C52523B4-E263-424C-BFF7-9B6717686485}" destId="{854B7641-8012-BE44-B55C-F912F9565CF2}" srcOrd="1" destOrd="0" presId="urn:microsoft.com/office/officeart/2005/8/layout/hierarchy2"/>
    <dgm:cxn modelId="{287E8496-81D2-2F41-A7EB-997973C18F61}" type="presParOf" srcId="{854B7641-8012-BE44-B55C-F912F9565CF2}" destId="{F8F1075D-9CEF-204B-9232-7A6B6F5BE9C4}" srcOrd="0" destOrd="0" presId="urn:microsoft.com/office/officeart/2005/8/layout/hierarchy2"/>
    <dgm:cxn modelId="{D6EEAC61-BB04-CB4F-A7ED-D85A0257F991}" type="presParOf" srcId="{F8F1075D-9CEF-204B-9232-7A6B6F5BE9C4}" destId="{D9CBE77D-FD6E-3648-9FC9-12CC254DCAE2}" srcOrd="0" destOrd="0" presId="urn:microsoft.com/office/officeart/2005/8/layout/hierarchy2"/>
    <dgm:cxn modelId="{ADDD41AE-F4B0-4742-A85C-60A042A5CA2E}" type="presParOf" srcId="{854B7641-8012-BE44-B55C-F912F9565CF2}" destId="{25B7FB21-FA7A-9745-81C6-A4DEBB473850}" srcOrd="1" destOrd="0" presId="urn:microsoft.com/office/officeart/2005/8/layout/hierarchy2"/>
    <dgm:cxn modelId="{1D2417B4-1633-0E48-BD77-B66BD29F7AE9}" type="presParOf" srcId="{25B7FB21-FA7A-9745-81C6-A4DEBB473850}" destId="{4EA06CFA-0C86-E642-824D-2E0608D085DE}" srcOrd="0" destOrd="0" presId="urn:microsoft.com/office/officeart/2005/8/layout/hierarchy2"/>
    <dgm:cxn modelId="{719C2287-23F3-F44D-95F6-B5DE3E56A2A1}" type="presParOf" srcId="{25B7FB21-FA7A-9745-81C6-A4DEBB473850}" destId="{0EEBA1D3-97D5-D742-8A47-ACC696B428F7}" srcOrd="1" destOrd="0" presId="urn:microsoft.com/office/officeart/2005/8/layout/hierarchy2"/>
    <dgm:cxn modelId="{3CCA2D12-B560-1448-90ED-ED78629C5335}" type="presParOf" srcId="{0EEBA1D3-97D5-D742-8A47-ACC696B428F7}" destId="{FBB15505-7235-B644-AB94-C38AF1C40B3B}" srcOrd="0" destOrd="0" presId="urn:microsoft.com/office/officeart/2005/8/layout/hierarchy2"/>
    <dgm:cxn modelId="{DF243B86-066B-8442-B565-CAB9A9C5F583}" type="presParOf" srcId="{FBB15505-7235-B644-AB94-C38AF1C40B3B}" destId="{BCC7AF94-EB54-4D44-90CD-358DB43ABAD6}" srcOrd="0" destOrd="0" presId="urn:microsoft.com/office/officeart/2005/8/layout/hierarchy2"/>
    <dgm:cxn modelId="{94F0B9A3-1EEE-7944-8E49-62D551E1CAF2}" type="presParOf" srcId="{0EEBA1D3-97D5-D742-8A47-ACC696B428F7}" destId="{E6350B69-F310-434D-9078-18DEDA267BDA}" srcOrd="1" destOrd="0" presId="urn:microsoft.com/office/officeart/2005/8/layout/hierarchy2"/>
    <dgm:cxn modelId="{8F580F6D-DD45-D54B-B75D-A5BA31D4045F}" type="presParOf" srcId="{E6350B69-F310-434D-9078-18DEDA267BDA}" destId="{DA9E3050-B7C5-3941-A3F7-E29B4BACE2BE}" srcOrd="0" destOrd="0" presId="urn:microsoft.com/office/officeart/2005/8/layout/hierarchy2"/>
    <dgm:cxn modelId="{ACE6BC1C-F2D8-0B4E-B73E-0AE7C2B22018}" type="presParOf" srcId="{E6350B69-F310-434D-9078-18DEDA267BDA}" destId="{2EA978EF-A4DC-3847-AB4D-67EB6477D58E}" srcOrd="1" destOrd="0" presId="urn:microsoft.com/office/officeart/2005/8/layout/hierarchy2"/>
    <dgm:cxn modelId="{4ECF0CD7-6149-314B-AB80-6B767CDCF3E5}" type="presParOf" srcId="{0EEBA1D3-97D5-D742-8A47-ACC696B428F7}" destId="{B25EE7FE-0FC8-824B-A4CA-5BEDFC53607C}" srcOrd="2" destOrd="0" presId="urn:microsoft.com/office/officeart/2005/8/layout/hierarchy2"/>
    <dgm:cxn modelId="{ADCAB82E-DD39-554B-945A-13632C4DFC63}" type="presParOf" srcId="{B25EE7FE-0FC8-824B-A4CA-5BEDFC53607C}" destId="{3BD2750D-5586-8144-9681-3320BA9A1606}" srcOrd="0" destOrd="0" presId="urn:microsoft.com/office/officeart/2005/8/layout/hierarchy2"/>
    <dgm:cxn modelId="{4AFDA03C-EE5F-DC46-A756-40920E2C35A2}" type="presParOf" srcId="{0EEBA1D3-97D5-D742-8A47-ACC696B428F7}" destId="{F56AEC71-E503-954E-B793-573C8E8CD81E}" srcOrd="3" destOrd="0" presId="urn:microsoft.com/office/officeart/2005/8/layout/hierarchy2"/>
    <dgm:cxn modelId="{10EDE454-1FF1-874A-BE61-7A7C327F1CC5}" type="presParOf" srcId="{F56AEC71-E503-954E-B793-573C8E8CD81E}" destId="{F66D1A64-9F8E-D345-BC0D-1C390AB1D5C7}" srcOrd="0" destOrd="0" presId="urn:microsoft.com/office/officeart/2005/8/layout/hierarchy2"/>
    <dgm:cxn modelId="{DD7465EA-DC94-5147-A9F2-0DA3CE173A43}" type="presParOf" srcId="{F56AEC71-E503-954E-B793-573C8E8CD81E}" destId="{0D9B6A8E-BA3B-694A-80D1-D9BFFB0BDA8D}" srcOrd="1" destOrd="0" presId="urn:microsoft.com/office/officeart/2005/8/layout/hierarchy2"/>
    <dgm:cxn modelId="{1884B295-8343-7D49-94C1-C1E37D70E687}" type="presParOf" srcId="{854B7641-8012-BE44-B55C-F912F9565CF2}" destId="{8994943C-22D7-374A-932B-E27EB762A792}" srcOrd="2" destOrd="0" presId="urn:microsoft.com/office/officeart/2005/8/layout/hierarchy2"/>
    <dgm:cxn modelId="{8E0CC998-9600-7144-842F-5C2AB9FFA6BA}" type="presParOf" srcId="{8994943C-22D7-374A-932B-E27EB762A792}" destId="{B3EC1EE2-3C24-E14D-9F94-993BE30EF7A4}" srcOrd="0" destOrd="0" presId="urn:microsoft.com/office/officeart/2005/8/layout/hierarchy2"/>
    <dgm:cxn modelId="{77117E84-0F82-C241-85C4-0DAA5EDDD7DA}" type="presParOf" srcId="{854B7641-8012-BE44-B55C-F912F9565CF2}" destId="{5B85A929-55F0-DF49-A317-76333BEA83CE}" srcOrd="3" destOrd="0" presId="urn:microsoft.com/office/officeart/2005/8/layout/hierarchy2"/>
    <dgm:cxn modelId="{1239736C-2E38-3640-AFA2-5BF8687366F1}" type="presParOf" srcId="{5B85A929-55F0-DF49-A317-76333BEA83CE}" destId="{8E5E8B83-3996-314A-8F73-9223CFC31CDA}" srcOrd="0" destOrd="0" presId="urn:microsoft.com/office/officeart/2005/8/layout/hierarchy2"/>
    <dgm:cxn modelId="{E25CF1FE-F194-C549-8347-ACE34B4C88A5}" type="presParOf" srcId="{5B85A929-55F0-DF49-A317-76333BEA83CE}" destId="{9A887B74-C9CA-4E49-9E3F-23295EE426FC}" srcOrd="1" destOrd="0" presId="urn:microsoft.com/office/officeart/2005/8/layout/hierarchy2"/>
    <dgm:cxn modelId="{2BCE2EF5-77DE-E041-ABF7-1B7DB17C52C1}" type="presParOf" srcId="{9A887B74-C9CA-4E49-9E3F-23295EE426FC}" destId="{E3500EB4-B7DE-BD4B-B5A0-705949516B66}" srcOrd="0" destOrd="0" presId="urn:microsoft.com/office/officeart/2005/8/layout/hierarchy2"/>
    <dgm:cxn modelId="{1D42A735-2036-B04F-A472-F8C93020FD4B}" type="presParOf" srcId="{E3500EB4-B7DE-BD4B-B5A0-705949516B66}" destId="{7BC70C54-267D-F141-9374-51C15ECD875D}" srcOrd="0" destOrd="0" presId="urn:microsoft.com/office/officeart/2005/8/layout/hierarchy2"/>
    <dgm:cxn modelId="{3B2EEA98-BE5C-F642-8A78-0BBC60665E62}" type="presParOf" srcId="{9A887B74-C9CA-4E49-9E3F-23295EE426FC}" destId="{E8DA7825-FF23-8848-8309-BE4A14073955}" srcOrd="1" destOrd="0" presId="urn:microsoft.com/office/officeart/2005/8/layout/hierarchy2"/>
    <dgm:cxn modelId="{7B8044F7-8AAD-7C4E-8724-A5465C909680}" type="presParOf" srcId="{E8DA7825-FF23-8848-8309-BE4A14073955}" destId="{19A21A9D-F7DB-164F-B0E6-37FDE68132C1}" srcOrd="0" destOrd="0" presId="urn:microsoft.com/office/officeart/2005/8/layout/hierarchy2"/>
    <dgm:cxn modelId="{6D884BDF-BF77-C646-8DD0-CA7BC2B2E865}" type="presParOf" srcId="{E8DA7825-FF23-8848-8309-BE4A14073955}" destId="{8D03252E-CB06-D340-B6CF-7642E3114A9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6B03EB-596F-6043-A639-46C35922048A}" type="doc">
      <dgm:prSet loTypeId="urn:microsoft.com/office/officeart/2005/8/layout/StepDownProcess" loCatId="" qsTypeId="urn:microsoft.com/office/officeart/2005/8/quickstyle/simple4" qsCatId="simple" csTypeId="urn:microsoft.com/office/officeart/2005/8/colors/colorful5" csCatId="colorful" phldr="1"/>
      <dgm:spPr/>
      <dgm:t>
        <a:bodyPr/>
        <a:lstStyle/>
        <a:p>
          <a:endParaRPr lang="es-ES_tradnl"/>
        </a:p>
      </dgm:t>
    </dgm:pt>
    <dgm:pt modelId="{B2313DCF-74EC-E649-9A82-78B2EFD9E988}">
      <dgm:prSet phldrT="[Texto]"/>
      <dgm:spPr/>
      <dgm:t>
        <a:bodyPr/>
        <a:lstStyle/>
        <a:p>
          <a:r>
            <a:rPr lang="es-ES_tradnl" dirty="0"/>
            <a:t>OIC</a:t>
          </a:r>
        </a:p>
      </dgm:t>
    </dgm:pt>
    <dgm:pt modelId="{779048D9-8CB2-384A-BF11-FBA17ADCF80F}" type="parTrans" cxnId="{E8356E49-AE1B-7E43-AA4C-9A05C34F5BA7}">
      <dgm:prSet/>
      <dgm:spPr/>
      <dgm:t>
        <a:bodyPr/>
        <a:lstStyle/>
        <a:p>
          <a:endParaRPr lang="es-ES_tradnl"/>
        </a:p>
      </dgm:t>
    </dgm:pt>
    <dgm:pt modelId="{7A45B180-3A3C-9141-84AD-0FB12ED1E835}" type="sibTrans" cxnId="{E8356E49-AE1B-7E43-AA4C-9A05C34F5BA7}">
      <dgm:prSet/>
      <dgm:spPr/>
      <dgm:t>
        <a:bodyPr/>
        <a:lstStyle/>
        <a:p>
          <a:endParaRPr lang="es-ES_tradnl"/>
        </a:p>
      </dgm:t>
    </dgm:pt>
    <dgm:pt modelId="{2F6A2AFB-ECAB-224D-9DCA-128208D11384}">
      <dgm:prSet phldrT="[Texto]"/>
      <dgm:spPr>
        <a:gradFill rotWithShape="0">
          <a:gsLst>
            <a:gs pos="0">
              <a:schemeClr val="accent5">
                <a:hueOff val="3063757"/>
                <a:satOff val="-1833"/>
                <a:lumOff val="7549"/>
                <a:alphaOff val="0"/>
                <a:tint val="94000"/>
                <a:satMod val="100000"/>
                <a:lumMod val="108000"/>
              </a:schemeClr>
            </a:gs>
            <a:gs pos="100000">
              <a:schemeClr val="accent5">
                <a:hueOff val="3063757"/>
                <a:satOff val="-1833"/>
                <a:lumOff val="7549"/>
                <a:alphaOff val="0"/>
                <a:tint val="98000"/>
                <a:shade val="100000"/>
                <a:satMod val="100000"/>
                <a:lumMod val="100000"/>
              </a:schemeClr>
            </a:gs>
            <a:gs pos="100000">
              <a:schemeClr val="accent5">
                <a:hueOff val="3063757"/>
                <a:satOff val="-1833"/>
                <a:lumOff val="7549"/>
                <a:alphaOff val="0"/>
                <a:shade val="72000"/>
                <a:satMod val="120000"/>
                <a:lumMod val="100000"/>
              </a:schemeClr>
            </a:gs>
          </a:gsLst>
        </a:gradFill>
      </dgm:spPr>
      <dgm:t>
        <a:bodyPr/>
        <a:lstStyle/>
        <a:p>
          <a:r>
            <a:rPr lang="es-ES_tradnl" dirty="0"/>
            <a:t>Iniciará investigación.</a:t>
          </a:r>
        </a:p>
      </dgm:t>
    </dgm:pt>
    <dgm:pt modelId="{D3B59893-F9EE-D246-80A3-D1E8FE0DB336}" type="parTrans" cxnId="{0FE10B64-6FCC-AC4A-A9D8-5021FE7F1504}">
      <dgm:prSet/>
      <dgm:spPr/>
      <dgm:t>
        <a:bodyPr/>
        <a:lstStyle/>
        <a:p>
          <a:endParaRPr lang="es-ES_tradnl"/>
        </a:p>
      </dgm:t>
    </dgm:pt>
    <dgm:pt modelId="{623A47F1-44E3-1B47-9B0B-6DBF97F8B8CF}" type="sibTrans" cxnId="{0FE10B64-6FCC-AC4A-A9D8-5021FE7F1504}">
      <dgm:prSet/>
      <dgm:spPr/>
      <dgm:t>
        <a:bodyPr/>
        <a:lstStyle/>
        <a:p>
          <a:endParaRPr lang="es-ES_tradnl"/>
        </a:p>
      </dgm:t>
    </dgm:pt>
    <dgm:pt modelId="{7FAEEBC8-4800-374D-AF14-C76E6ECC74CA}">
      <dgm:prSet phldrT="[Texto]"/>
      <dgm:spPr/>
      <dgm:t>
        <a:bodyPr/>
        <a:lstStyle/>
        <a:p>
          <a:r>
            <a:rPr lang="es-ES_tradnl" dirty="0"/>
            <a:t>DENUNCIA.</a:t>
          </a:r>
        </a:p>
      </dgm:t>
    </dgm:pt>
    <dgm:pt modelId="{8115FBCF-36DB-2F49-A40D-ECD905269525}" type="parTrans" cxnId="{73A56EF7-8635-6949-822C-E6C8DD5815A9}">
      <dgm:prSet/>
      <dgm:spPr/>
      <dgm:t>
        <a:bodyPr/>
        <a:lstStyle/>
        <a:p>
          <a:endParaRPr lang="es-ES_tradnl"/>
        </a:p>
      </dgm:t>
    </dgm:pt>
    <dgm:pt modelId="{CD207EB2-E75D-EF41-82F9-F9E470074A4D}" type="sibTrans" cxnId="{73A56EF7-8635-6949-822C-E6C8DD5815A9}">
      <dgm:prSet/>
      <dgm:spPr/>
      <dgm:t>
        <a:bodyPr/>
        <a:lstStyle/>
        <a:p>
          <a:endParaRPr lang="es-ES_tradnl"/>
        </a:p>
      </dgm:t>
    </dgm:pt>
    <dgm:pt modelId="{5436606E-0FB3-B042-863B-048EC3E57B25}">
      <dgm:prSet phldrT="[Texto]"/>
      <dgm:spPr/>
      <dgm:t>
        <a:bodyPr/>
        <a:lstStyle/>
        <a:p>
          <a:r>
            <a:rPr lang="es-ES_tradnl" dirty="0"/>
            <a:t>Investigará faltas administrativas.</a:t>
          </a:r>
        </a:p>
      </dgm:t>
    </dgm:pt>
    <dgm:pt modelId="{4CB6500A-95D6-9F49-9A5B-00D9815FDB72}" type="parTrans" cxnId="{2DA173A1-6F9E-5744-B6ED-70E4C80CBD1A}">
      <dgm:prSet/>
      <dgm:spPr/>
      <dgm:t>
        <a:bodyPr/>
        <a:lstStyle/>
        <a:p>
          <a:endParaRPr lang="es-ES_tradnl"/>
        </a:p>
      </dgm:t>
    </dgm:pt>
    <dgm:pt modelId="{5EDC6560-0EFB-C745-B663-5324B848BF02}" type="sibTrans" cxnId="{2DA173A1-6F9E-5744-B6ED-70E4C80CBD1A}">
      <dgm:prSet/>
      <dgm:spPr/>
      <dgm:t>
        <a:bodyPr/>
        <a:lstStyle/>
        <a:p>
          <a:endParaRPr lang="es-ES_tradnl"/>
        </a:p>
      </dgm:t>
    </dgm:pt>
    <dgm:pt modelId="{730E20FA-5AA6-9845-AAA4-E930E73001DB}">
      <dgm:prSet phldrT="[Texto]"/>
      <dgm:spPr/>
      <dgm:t>
        <a:bodyPr/>
        <a:lstStyle/>
        <a:p>
          <a:r>
            <a:rPr lang="es-ES_tradnl" dirty="0"/>
            <a:t>GRAVES.</a:t>
          </a:r>
        </a:p>
      </dgm:t>
    </dgm:pt>
    <dgm:pt modelId="{EA0D470C-FC5D-994E-95EB-9C78FDBF49E6}" type="parTrans" cxnId="{62D330F5-8687-1F40-B778-2B7F3BDECA75}">
      <dgm:prSet/>
      <dgm:spPr/>
      <dgm:t>
        <a:bodyPr/>
        <a:lstStyle/>
        <a:p>
          <a:endParaRPr lang="es-ES_tradnl"/>
        </a:p>
      </dgm:t>
    </dgm:pt>
    <dgm:pt modelId="{441606E0-A34C-9D4C-80BD-38E501AE8772}" type="sibTrans" cxnId="{62D330F5-8687-1F40-B778-2B7F3BDECA75}">
      <dgm:prSet/>
      <dgm:spPr/>
      <dgm:t>
        <a:bodyPr/>
        <a:lstStyle/>
        <a:p>
          <a:endParaRPr lang="es-ES_tradnl"/>
        </a:p>
      </dgm:t>
    </dgm:pt>
    <dgm:pt modelId="{71343F1F-C7F9-6345-A732-2AD01F56BDC6}">
      <dgm:prSet phldrT="[Texto]"/>
      <dgm:spPr/>
      <dgm:t>
        <a:bodyPr/>
        <a:lstStyle/>
        <a:p>
          <a:r>
            <a:rPr lang="es-ES_tradnl" dirty="0"/>
            <a:t>AUDITORÍA.</a:t>
          </a:r>
        </a:p>
      </dgm:t>
    </dgm:pt>
    <dgm:pt modelId="{83429C04-4F8D-0A47-AD7D-CBB5C02E4B67}" type="parTrans" cxnId="{DB69B144-B91D-DE4B-8F42-95C08D89A2E5}">
      <dgm:prSet/>
      <dgm:spPr/>
      <dgm:t>
        <a:bodyPr/>
        <a:lstStyle/>
        <a:p>
          <a:endParaRPr lang="es-ES_tradnl"/>
        </a:p>
      </dgm:t>
    </dgm:pt>
    <dgm:pt modelId="{81142FD8-A0E2-3B40-8090-C0ADEFAA9793}" type="sibTrans" cxnId="{DB69B144-B91D-DE4B-8F42-95C08D89A2E5}">
      <dgm:prSet/>
      <dgm:spPr/>
      <dgm:t>
        <a:bodyPr/>
        <a:lstStyle/>
        <a:p>
          <a:endParaRPr lang="es-ES_tradnl"/>
        </a:p>
      </dgm:t>
    </dgm:pt>
    <dgm:pt modelId="{68A5558D-08AD-0542-8BC1-DEEE8A55E32B}">
      <dgm:prSet phldrT="[Texto]"/>
      <dgm:spPr/>
      <dgm:t>
        <a:bodyPr/>
        <a:lstStyle/>
        <a:p>
          <a:r>
            <a:rPr lang="es-ES_tradnl" dirty="0"/>
            <a:t>FISCALIZACIÓN.</a:t>
          </a:r>
        </a:p>
      </dgm:t>
    </dgm:pt>
    <dgm:pt modelId="{AEE08F32-CCDE-4148-B05D-480594F919E7}" type="parTrans" cxnId="{3DA646F3-0EED-B441-BB9A-0437DB221DB0}">
      <dgm:prSet/>
      <dgm:spPr/>
      <dgm:t>
        <a:bodyPr/>
        <a:lstStyle/>
        <a:p>
          <a:endParaRPr lang="es-ES_tradnl"/>
        </a:p>
      </dgm:t>
    </dgm:pt>
    <dgm:pt modelId="{D430228D-D1C5-9146-8166-46A4B20A7705}" type="sibTrans" cxnId="{3DA646F3-0EED-B441-BB9A-0437DB221DB0}">
      <dgm:prSet/>
      <dgm:spPr/>
      <dgm:t>
        <a:bodyPr/>
        <a:lstStyle/>
        <a:p>
          <a:endParaRPr lang="es-ES_tradnl"/>
        </a:p>
      </dgm:t>
    </dgm:pt>
    <dgm:pt modelId="{6E550D55-8FD6-5946-B977-EBF5D9C02DF0}">
      <dgm:prSet phldrT="[Texto]"/>
      <dgm:spPr/>
      <dgm:t>
        <a:bodyPr/>
        <a:lstStyle/>
        <a:p>
          <a:r>
            <a:rPr lang="es-ES_tradnl" dirty="0"/>
            <a:t>NO GRAVES.</a:t>
          </a:r>
        </a:p>
      </dgm:t>
    </dgm:pt>
    <dgm:pt modelId="{AA65CEED-A953-F449-B6F6-25FED0B84F73}" type="parTrans" cxnId="{AFD36C6B-6C02-7B46-BE34-C24A5EAAC66D}">
      <dgm:prSet/>
      <dgm:spPr/>
      <dgm:t>
        <a:bodyPr/>
        <a:lstStyle/>
        <a:p>
          <a:endParaRPr lang="es-ES_tradnl"/>
        </a:p>
      </dgm:t>
    </dgm:pt>
    <dgm:pt modelId="{1B994346-DA0D-DC4F-BFD8-D3E464D08623}" type="sibTrans" cxnId="{AFD36C6B-6C02-7B46-BE34-C24A5EAAC66D}">
      <dgm:prSet/>
      <dgm:spPr/>
      <dgm:t>
        <a:bodyPr/>
        <a:lstStyle/>
        <a:p>
          <a:endParaRPr lang="es-ES_tradnl"/>
        </a:p>
      </dgm:t>
    </dgm:pt>
    <dgm:pt modelId="{217AD929-FD5F-7344-B379-1C449DDEE5DB}" type="pres">
      <dgm:prSet presAssocID="{556B03EB-596F-6043-A639-46C35922048A}" presName="rootnode" presStyleCnt="0">
        <dgm:presLayoutVars>
          <dgm:chMax/>
          <dgm:chPref/>
          <dgm:dir/>
          <dgm:animLvl val="lvl"/>
        </dgm:presLayoutVars>
      </dgm:prSet>
      <dgm:spPr/>
    </dgm:pt>
    <dgm:pt modelId="{DC3A60CB-4961-C143-B2BE-DCFED3FC7372}" type="pres">
      <dgm:prSet presAssocID="{B2313DCF-74EC-E649-9A82-78B2EFD9E988}" presName="composite" presStyleCnt="0"/>
      <dgm:spPr/>
    </dgm:pt>
    <dgm:pt modelId="{502F2E53-C346-354A-A525-B80ADF6EBF45}" type="pres">
      <dgm:prSet presAssocID="{B2313DCF-74EC-E649-9A82-78B2EFD9E988}" presName="bentUpArrow1" presStyleLbl="alignImgPlace1" presStyleIdx="0" presStyleCnt="2"/>
      <dgm:spPr/>
    </dgm:pt>
    <dgm:pt modelId="{71B8902F-D5A9-8643-8DF8-5DC4AE6EE116}" type="pres">
      <dgm:prSet presAssocID="{B2313DCF-74EC-E649-9A82-78B2EFD9E988}" presName="ParentText" presStyleLbl="node1" presStyleIdx="0" presStyleCnt="3">
        <dgm:presLayoutVars>
          <dgm:chMax val="1"/>
          <dgm:chPref val="1"/>
          <dgm:bulletEnabled val="1"/>
        </dgm:presLayoutVars>
      </dgm:prSet>
      <dgm:spPr/>
    </dgm:pt>
    <dgm:pt modelId="{B7B5309E-74F7-1642-9745-09FAF78264B0}" type="pres">
      <dgm:prSet presAssocID="{B2313DCF-74EC-E649-9A82-78B2EFD9E988}" presName="ChildText" presStyleLbl="revTx" presStyleIdx="0" presStyleCnt="3">
        <dgm:presLayoutVars>
          <dgm:chMax val="0"/>
          <dgm:chPref val="0"/>
          <dgm:bulletEnabled val="1"/>
        </dgm:presLayoutVars>
      </dgm:prSet>
      <dgm:spPr/>
    </dgm:pt>
    <dgm:pt modelId="{A8331D7A-BBED-8646-966C-2008F66953DC}" type="pres">
      <dgm:prSet presAssocID="{7A45B180-3A3C-9141-84AD-0FB12ED1E835}" presName="sibTrans" presStyleCnt="0"/>
      <dgm:spPr/>
    </dgm:pt>
    <dgm:pt modelId="{5DD6C000-B574-E74C-A80D-A34BD16CB138}" type="pres">
      <dgm:prSet presAssocID="{2F6A2AFB-ECAB-224D-9DCA-128208D11384}" presName="composite" presStyleCnt="0"/>
      <dgm:spPr/>
    </dgm:pt>
    <dgm:pt modelId="{2CE966FB-E7BE-AF46-95FD-CFDD949F00AF}" type="pres">
      <dgm:prSet presAssocID="{2F6A2AFB-ECAB-224D-9DCA-128208D11384}" presName="bentUpArrow1" presStyleLbl="alignImgPlace1" presStyleIdx="1" presStyleCnt="2"/>
      <dgm:spPr/>
    </dgm:pt>
    <dgm:pt modelId="{8EBAFF43-347E-C540-94F3-81F477347326}" type="pres">
      <dgm:prSet presAssocID="{2F6A2AFB-ECAB-224D-9DCA-128208D11384}" presName="ParentText" presStyleLbl="node1" presStyleIdx="1" presStyleCnt="3">
        <dgm:presLayoutVars>
          <dgm:chMax val="1"/>
          <dgm:chPref val="1"/>
          <dgm:bulletEnabled val="1"/>
        </dgm:presLayoutVars>
      </dgm:prSet>
      <dgm:spPr/>
    </dgm:pt>
    <dgm:pt modelId="{A5872720-C464-F643-9726-461C5F4D2149}" type="pres">
      <dgm:prSet presAssocID="{2F6A2AFB-ECAB-224D-9DCA-128208D11384}" presName="ChildText" presStyleLbl="revTx" presStyleIdx="1" presStyleCnt="3">
        <dgm:presLayoutVars>
          <dgm:chMax val="0"/>
          <dgm:chPref val="0"/>
          <dgm:bulletEnabled val="1"/>
        </dgm:presLayoutVars>
      </dgm:prSet>
      <dgm:spPr/>
    </dgm:pt>
    <dgm:pt modelId="{C1F001EF-8921-B041-B126-FED53DCCCE4B}" type="pres">
      <dgm:prSet presAssocID="{623A47F1-44E3-1B47-9B0B-6DBF97F8B8CF}" presName="sibTrans" presStyleCnt="0"/>
      <dgm:spPr/>
    </dgm:pt>
    <dgm:pt modelId="{76076D3B-CA4F-8A44-809E-037A2EFFB154}" type="pres">
      <dgm:prSet presAssocID="{5436606E-0FB3-B042-863B-048EC3E57B25}" presName="composite" presStyleCnt="0"/>
      <dgm:spPr/>
    </dgm:pt>
    <dgm:pt modelId="{7BDB3C46-3646-8640-894D-1285D8ACD05E}" type="pres">
      <dgm:prSet presAssocID="{5436606E-0FB3-B042-863B-048EC3E57B25}" presName="ParentText" presStyleLbl="node1" presStyleIdx="2" presStyleCnt="3">
        <dgm:presLayoutVars>
          <dgm:chMax val="1"/>
          <dgm:chPref val="1"/>
          <dgm:bulletEnabled val="1"/>
        </dgm:presLayoutVars>
      </dgm:prSet>
      <dgm:spPr/>
    </dgm:pt>
    <dgm:pt modelId="{C94296CC-C6EC-7E4C-9854-5F1621C20A98}" type="pres">
      <dgm:prSet presAssocID="{5436606E-0FB3-B042-863B-048EC3E57B25}" presName="FinalChildText" presStyleLbl="revTx" presStyleIdx="2" presStyleCnt="3">
        <dgm:presLayoutVars>
          <dgm:chMax val="0"/>
          <dgm:chPref val="0"/>
          <dgm:bulletEnabled val="1"/>
        </dgm:presLayoutVars>
      </dgm:prSet>
      <dgm:spPr/>
    </dgm:pt>
  </dgm:ptLst>
  <dgm:cxnLst>
    <dgm:cxn modelId="{5A3CCC0A-FE69-4843-A7C7-5316F556CC73}" type="presOf" srcId="{2F6A2AFB-ECAB-224D-9DCA-128208D11384}" destId="{8EBAFF43-347E-C540-94F3-81F477347326}" srcOrd="0" destOrd="0" presId="urn:microsoft.com/office/officeart/2005/8/layout/StepDownProcess"/>
    <dgm:cxn modelId="{5825340D-86DC-A74A-AE19-6BDDF8F2E10D}" type="presOf" srcId="{68A5558D-08AD-0542-8BC1-DEEE8A55E32B}" destId="{A5872720-C464-F643-9726-461C5F4D2149}" srcOrd="0" destOrd="2" presId="urn:microsoft.com/office/officeart/2005/8/layout/StepDownProcess"/>
    <dgm:cxn modelId="{DB69B144-B91D-DE4B-8F42-95C08D89A2E5}" srcId="{2F6A2AFB-ECAB-224D-9DCA-128208D11384}" destId="{71343F1F-C7F9-6345-A732-2AD01F56BDC6}" srcOrd="1" destOrd="0" parTransId="{83429C04-4F8D-0A47-AD7D-CBB5C02E4B67}" sibTransId="{81142FD8-A0E2-3B40-8090-C0ADEFAA9793}"/>
    <dgm:cxn modelId="{E8356E49-AE1B-7E43-AA4C-9A05C34F5BA7}" srcId="{556B03EB-596F-6043-A639-46C35922048A}" destId="{B2313DCF-74EC-E649-9A82-78B2EFD9E988}" srcOrd="0" destOrd="0" parTransId="{779048D9-8CB2-384A-BF11-FBA17ADCF80F}" sibTransId="{7A45B180-3A3C-9141-84AD-0FB12ED1E835}"/>
    <dgm:cxn modelId="{11807B5A-012B-1C42-A66B-C3E59DFC3FD4}" type="presOf" srcId="{6E550D55-8FD6-5946-B977-EBF5D9C02DF0}" destId="{C94296CC-C6EC-7E4C-9854-5F1621C20A98}" srcOrd="0" destOrd="1" presId="urn:microsoft.com/office/officeart/2005/8/layout/StepDownProcess"/>
    <dgm:cxn modelId="{0FE10B64-6FCC-AC4A-A9D8-5021FE7F1504}" srcId="{556B03EB-596F-6043-A639-46C35922048A}" destId="{2F6A2AFB-ECAB-224D-9DCA-128208D11384}" srcOrd="1" destOrd="0" parTransId="{D3B59893-F9EE-D246-80A3-D1E8FE0DB336}" sibTransId="{623A47F1-44E3-1B47-9B0B-6DBF97F8B8CF}"/>
    <dgm:cxn modelId="{AFD36C6B-6C02-7B46-BE34-C24A5EAAC66D}" srcId="{5436606E-0FB3-B042-863B-048EC3E57B25}" destId="{6E550D55-8FD6-5946-B977-EBF5D9C02DF0}" srcOrd="1" destOrd="0" parTransId="{AA65CEED-A953-F449-B6F6-25FED0B84F73}" sibTransId="{1B994346-DA0D-DC4F-BFD8-D3E464D08623}"/>
    <dgm:cxn modelId="{41A15382-9CAC-9C40-AD3A-970E3FC1EBBD}" type="presOf" srcId="{556B03EB-596F-6043-A639-46C35922048A}" destId="{217AD929-FD5F-7344-B379-1C449DDEE5DB}" srcOrd="0" destOrd="0" presId="urn:microsoft.com/office/officeart/2005/8/layout/StepDownProcess"/>
    <dgm:cxn modelId="{E37CE584-298C-304E-A973-B13BA9099F54}" type="presOf" srcId="{7FAEEBC8-4800-374D-AF14-C76E6ECC74CA}" destId="{A5872720-C464-F643-9726-461C5F4D2149}" srcOrd="0" destOrd="0" presId="urn:microsoft.com/office/officeart/2005/8/layout/StepDownProcess"/>
    <dgm:cxn modelId="{2DA173A1-6F9E-5744-B6ED-70E4C80CBD1A}" srcId="{556B03EB-596F-6043-A639-46C35922048A}" destId="{5436606E-0FB3-B042-863B-048EC3E57B25}" srcOrd="2" destOrd="0" parTransId="{4CB6500A-95D6-9F49-9A5B-00D9815FDB72}" sibTransId="{5EDC6560-0EFB-C745-B663-5324B848BF02}"/>
    <dgm:cxn modelId="{8EC356B1-2204-7145-BBFA-CB27AED5BBC7}" type="presOf" srcId="{71343F1F-C7F9-6345-A732-2AD01F56BDC6}" destId="{A5872720-C464-F643-9726-461C5F4D2149}" srcOrd="0" destOrd="1" presId="urn:microsoft.com/office/officeart/2005/8/layout/StepDownProcess"/>
    <dgm:cxn modelId="{F2E36EC6-DFC5-3B4B-A0E8-49C710A3D55A}" type="presOf" srcId="{730E20FA-5AA6-9845-AAA4-E930E73001DB}" destId="{C94296CC-C6EC-7E4C-9854-5F1621C20A98}" srcOrd="0" destOrd="0" presId="urn:microsoft.com/office/officeart/2005/8/layout/StepDownProcess"/>
    <dgm:cxn modelId="{6AB289E1-3940-F64F-BCD2-16EC327FDAE1}" type="presOf" srcId="{B2313DCF-74EC-E649-9A82-78B2EFD9E988}" destId="{71B8902F-D5A9-8643-8DF8-5DC4AE6EE116}" srcOrd="0" destOrd="0" presId="urn:microsoft.com/office/officeart/2005/8/layout/StepDownProcess"/>
    <dgm:cxn modelId="{3DA646F3-0EED-B441-BB9A-0437DB221DB0}" srcId="{2F6A2AFB-ECAB-224D-9DCA-128208D11384}" destId="{68A5558D-08AD-0542-8BC1-DEEE8A55E32B}" srcOrd="2" destOrd="0" parTransId="{AEE08F32-CCDE-4148-B05D-480594F919E7}" sibTransId="{D430228D-D1C5-9146-8166-46A4B20A7705}"/>
    <dgm:cxn modelId="{62D330F5-8687-1F40-B778-2B7F3BDECA75}" srcId="{5436606E-0FB3-B042-863B-048EC3E57B25}" destId="{730E20FA-5AA6-9845-AAA4-E930E73001DB}" srcOrd="0" destOrd="0" parTransId="{EA0D470C-FC5D-994E-95EB-9C78FDBF49E6}" sibTransId="{441606E0-A34C-9D4C-80BD-38E501AE8772}"/>
    <dgm:cxn modelId="{14DDCDF5-D9D5-394E-A86F-57C1703BAD5F}" type="presOf" srcId="{5436606E-0FB3-B042-863B-048EC3E57B25}" destId="{7BDB3C46-3646-8640-894D-1285D8ACD05E}" srcOrd="0" destOrd="0" presId="urn:microsoft.com/office/officeart/2005/8/layout/StepDownProcess"/>
    <dgm:cxn modelId="{73A56EF7-8635-6949-822C-E6C8DD5815A9}" srcId="{2F6A2AFB-ECAB-224D-9DCA-128208D11384}" destId="{7FAEEBC8-4800-374D-AF14-C76E6ECC74CA}" srcOrd="0" destOrd="0" parTransId="{8115FBCF-36DB-2F49-A40D-ECD905269525}" sibTransId="{CD207EB2-E75D-EF41-82F9-F9E470074A4D}"/>
    <dgm:cxn modelId="{FAA85011-68C9-5E4A-B357-F2B71E8F53CB}" type="presParOf" srcId="{217AD929-FD5F-7344-B379-1C449DDEE5DB}" destId="{DC3A60CB-4961-C143-B2BE-DCFED3FC7372}" srcOrd="0" destOrd="0" presId="urn:microsoft.com/office/officeart/2005/8/layout/StepDownProcess"/>
    <dgm:cxn modelId="{2B63707F-63DC-6242-B858-5ADEEF75B29B}" type="presParOf" srcId="{DC3A60CB-4961-C143-B2BE-DCFED3FC7372}" destId="{502F2E53-C346-354A-A525-B80ADF6EBF45}" srcOrd="0" destOrd="0" presId="urn:microsoft.com/office/officeart/2005/8/layout/StepDownProcess"/>
    <dgm:cxn modelId="{4C893E42-51DB-6740-A9DD-C6E870C117BF}" type="presParOf" srcId="{DC3A60CB-4961-C143-B2BE-DCFED3FC7372}" destId="{71B8902F-D5A9-8643-8DF8-5DC4AE6EE116}" srcOrd="1" destOrd="0" presId="urn:microsoft.com/office/officeart/2005/8/layout/StepDownProcess"/>
    <dgm:cxn modelId="{2917B973-1D8D-C849-8BBA-81101167EFBE}" type="presParOf" srcId="{DC3A60CB-4961-C143-B2BE-DCFED3FC7372}" destId="{B7B5309E-74F7-1642-9745-09FAF78264B0}" srcOrd="2" destOrd="0" presId="urn:microsoft.com/office/officeart/2005/8/layout/StepDownProcess"/>
    <dgm:cxn modelId="{E2624368-B30C-9146-B0F0-745D418970CB}" type="presParOf" srcId="{217AD929-FD5F-7344-B379-1C449DDEE5DB}" destId="{A8331D7A-BBED-8646-966C-2008F66953DC}" srcOrd="1" destOrd="0" presId="urn:microsoft.com/office/officeart/2005/8/layout/StepDownProcess"/>
    <dgm:cxn modelId="{25F099BE-3F06-2049-B298-72F371D94A70}" type="presParOf" srcId="{217AD929-FD5F-7344-B379-1C449DDEE5DB}" destId="{5DD6C000-B574-E74C-A80D-A34BD16CB138}" srcOrd="2" destOrd="0" presId="urn:microsoft.com/office/officeart/2005/8/layout/StepDownProcess"/>
    <dgm:cxn modelId="{066445C9-D7F2-534D-A68D-50BD00298928}" type="presParOf" srcId="{5DD6C000-B574-E74C-A80D-A34BD16CB138}" destId="{2CE966FB-E7BE-AF46-95FD-CFDD949F00AF}" srcOrd="0" destOrd="0" presId="urn:microsoft.com/office/officeart/2005/8/layout/StepDownProcess"/>
    <dgm:cxn modelId="{D914995F-062F-CD41-8007-0618CB4EE04A}" type="presParOf" srcId="{5DD6C000-B574-E74C-A80D-A34BD16CB138}" destId="{8EBAFF43-347E-C540-94F3-81F477347326}" srcOrd="1" destOrd="0" presId="urn:microsoft.com/office/officeart/2005/8/layout/StepDownProcess"/>
    <dgm:cxn modelId="{3B28E2C2-700F-0140-B591-D3BA038E0CF9}" type="presParOf" srcId="{5DD6C000-B574-E74C-A80D-A34BD16CB138}" destId="{A5872720-C464-F643-9726-461C5F4D2149}" srcOrd="2" destOrd="0" presId="urn:microsoft.com/office/officeart/2005/8/layout/StepDownProcess"/>
    <dgm:cxn modelId="{21C6A7AB-42F3-774C-A4C6-29244749943B}" type="presParOf" srcId="{217AD929-FD5F-7344-B379-1C449DDEE5DB}" destId="{C1F001EF-8921-B041-B126-FED53DCCCE4B}" srcOrd="3" destOrd="0" presId="urn:microsoft.com/office/officeart/2005/8/layout/StepDownProcess"/>
    <dgm:cxn modelId="{FB61E859-5DE7-D84E-A4F4-FA729B86434A}" type="presParOf" srcId="{217AD929-FD5F-7344-B379-1C449DDEE5DB}" destId="{76076D3B-CA4F-8A44-809E-037A2EFFB154}" srcOrd="4" destOrd="0" presId="urn:microsoft.com/office/officeart/2005/8/layout/StepDownProcess"/>
    <dgm:cxn modelId="{AB145C4B-A44A-CA42-ABD0-B34FC8C8F8C1}" type="presParOf" srcId="{76076D3B-CA4F-8A44-809E-037A2EFFB154}" destId="{7BDB3C46-3646-8640-894D-1285D8ACD05E}" srcOrd="0" destOrd="0" presId="urn:microsoft.com/office/officeart/2005/8/layout/StepDownProcess"/>
    <dgm:cxn modelId="{AC201EEA-EA5F-DA45-86E7-B96533175F23}" type="presParOf" srcId="{76076D3B-CA4F-8A44-809E-037A2EFFB154}" destId="{C94296CC-C6EC-7E4C-9854-5F1621C20A98}"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3C56D8-115F-7247-B72B-50E08FF2CD14}" type="doc">
      <dgm:prSet loTypeId="urn:microsoft.com/office/officeart/2005/8/layout/StepDownProcess" loCatId="" qsTypeId="urn:microsoft.com/office/officeart/2005/8/quickstyle/simple4" qsCatId="simple" csTypeId="urn:microsoft.com/office/officeart/2005/8/colors/colorful5" csCatId="colorful" phldr="1"/>
      <dgm:spPr/>
      <dgm:t>
        <a:bodyPr/>
        <a:lstStyle/>
        <a:p>
          <a:endParaRPr lang="es-ES_tradnl"/>
        </a:p>
      </dgm:t>
    </dgm:pt>
    <dgm:pt modelId="{1CD86664-1931-7747-9C8C-0434E216AECC}">
      <dgm:prSet phldrT="[Texto]"/>
      <dgm:spPr/>
      <dgm:t>
        <a:bodyPr/>
        <a:lstStyle/>
        <a:p>
          <a:r>
            <a:rPr lang="es-ES_tradnl" dirty="0"/>
            <a:t>Substancia.</a:t>
          </a:r>
        </a:p>
      </dgm:t>
    </dgm:pt>
    <dgm:pt modelId="{DB26F62A-3063-C041-844A-272D63701784}" type="parTrans" cxnId="{B2A1C230-86A8-1B4D-83AF-34A72D83355C}">
      <dgm:prSet/>
      <dgm:spPr/>
      <dgm:t>
        <a:bodyPr/>
        <a:lstStyle/>
        <a:p>
          <a:endParaRPr lang="es-ES_tradnl"/>
        </a:p>
      </dgm:t>
    </dgm:pt>
    <dgm:pt modelId="{94D7AFCC-2AF0-CA4D-A678-FA3866D0C5F8}" type="sibTrans" cxnId="{B2A1C230-86A8-1B4D-83AF-34A72D83355C}">
      <dgm:prSet/>
      <dgm:spPr/>
      <dgm:t>
        <a:bodyPr/>
        <a:lstStyle/>
        <a:p>
          <a:endParaRPr lang="es-ES_tradnl"/>
        </a:p>
      </dgm:t>
    </dgm:pt>
    <dgm:pt modelId="{6DFF51AA-7FAC-5A4C-B6F8-9FD76D9B704B}">
      <dgm:prSet phldrT="[Texto]"/>
      <dgm:spPr/>
      <dgm:t>
        <a:bodyPr/>
        <a:lstStyle/>
        <a:p>
          <a:r>
            <a:rPr lang="es-ES_tradnl" dirty="0"/>
            <a:t>Audiencia Inicial: Faltas administrativas graves y no graves.</a:t>
          </a:r>
        </a:p>
      </dgm:t>
    </dgm:pt>
    <dgm:pt modelId="{DE7464FF-8632-3443-A7C5-1281D408749C}" type="parTrans" cxnId="{5E9B3FF0-9CED-2146-85BA-A700082DDC39}">
      <dgm:prSet/>
      <dgm:spPr/>
      <dgm:t>
        <a:bodyPr/>
        <a:lstStyle/>
        <a:p>
          <a:endParaRPr lang="es-ES_tradnl"/>
        </a:p>
      </dgm:t>
    </dgm:pt>
    <dgm:pt modelId="{C4CBC1B2-98BA-8247-A3C4-05D5783AC45A}" type="sibTrans" cxnId="{5E9B3FF0-9CED-2146-85BA-A700082DDC39}">
      <dgm:prSet/>
      <dgm:spPr/>
      <dgm:t>
        <a:bodyPr/>
        <a:lstStyle/>
        <a:p>
          <a:endParaRPr lang="es-ES_tradnl"/>
        </a:p>
      </dgm:t>
    </dgm:pt>
    <dgm:pt modelId="{FC02D915-EA21-AB46-80E4-A41E55F1C24F}">
      <dgm:prSet phldrT="[Texto]"/>
      <dgm:spPr/>
      <dgm:t>
        <a:bodyPr/>
        <a:lstStyle/>
        <a:p>
          <a:r>
            <a:rPr lang="es-ES_tradnl" dirty="0"/>
            <a:t>Desahoga pruebas. </a:t>
          </a:r>
        </a:p>
      </dgm:t>
    </dgm:pt>
    <dgm:pt modelId="{112FF05D-F7AE-E84A-BFAC-C4739236555C}" type="parTrans" cxnId="{1E5CF934-BDA6-C349-826A-1D47BC71CA6D}">
      <dgm:prSet/>
      <dgm:spPr/>
      <dgm:t>
        <a:bodyPr/>
        <a:lstStyle/>
        <a:p>
          <a:endParaRPr lang="es-ES_tradnl"/>
        </a:p>
      </dgm:t>
    </dgm:pt>
    <dgm:pt modelId="{56AB0916-1AB0-FE4B-B0AF-AEF73A46EE58}" type="sibTrans" cxnId="{1E5CF934-BDA6-C349-826A-1D47BC71CA6D}">
      <dgm:prSet/>
      <dgm:spPr/>
      <dgm:t>
        <a:bodyPr/>
        <a:lstStyle/>
        <a:p>
          <a:endParaRPr lang="es-ES_tradnl"/>
        </a:p>
      </dgm:t>
    </dgm:pt>
    <dgm:pt modelId="{1E7C4532-791D-0049-BEA9-3F06B00A3083}">
      <dgm:prSet phldrT="[Texto]"/>
      <dgm:spPr/>
      <dgm:t>
        <a:bodyPr/>
        <a:lstStyle/>
        <a:p>
          <a:r>
            <a:rPr lang="es-ES_tradnl" dirty="0"/>
            <a:t>Únicamente para el caso de las faltas administrativas NO graves.</a:t>
          </a:r>
        </a:p>
      </dgm:t>
    </dgm:pt>
    <dgm:pt modelId="{B00BC31D-1A30-7240-98A6-1F775C3EF67C}" type="parTrans" cxnId="{DC7FF3AF-324A-6748-84D4-D8864B045F2C}">
      <dgm:prSet/>
      <dgm:spPr/>
      <dgm:t>
        <a:bodyPr/>
        <a:lstStyle/>
        <a:p>
          <a:endParaRPr lang="es-ES_tradnl"/>
        </a:p>
      </dgm:t>
    </dgm:pt>
    <dgm:pt modelId="{75BC67B6-EF36-7945-9D0F-A29B35E8005C}" type="sibTrans" cxnId="{DC7FF3AF-324A-6748-84D4-D8864B045F2C}">
      <dgm:prSet/>
      <dgm:spPr/>
      <dgm:t>
        <a:bodyPr/>
        <a:lstStyle/>
        <a:p>
          <a:endParaRPr lang="es-ES_tradnl"/>
        </a:p>
      </dgm:t>
    </dgm:pt>
    <dgm:pt modelId="{1F49436B-1BFB-8D45-9ED1-39B359690515}">
      <dgm:prSet phldrT="[Texto]"/>
      <dgm:spPr/>
      <dgm:t>
        <a:bodyPr/>
        <a:lstStyle/>
        <a:p>
          <a:r>
            <a:rPr lang="es-ES_tradnl" dirty="0"/>
            <a:t>Resuelve.</a:t>
          </a:r>
        </a:p>
      </dgm:t>
    </dgm:pt>
    <dgm:pt modelId="{1A4DEC87-7982-C84C-A6C3-52CD1F3F91DC}" type="parTrans" cxnId="{FA7252AC-BED7-BF49-8287-7D00F6038FD6}">
      <dgm:prSet/>
      <dgm:spPr/>
      <dgm:t>
        <a:bodyPr/>
        <a:lstStyle/>
        <a:p>
          <a:endParaRPr lang="es-ES_tradnl"/>
        </a:p>
      </dgm:t>
    </dgm:pt>
    <dgm:pt modelId="{E8CCCCC3-8458-2F47-A4DE-B05E36DE2448}" type="sibTrans" cxnId="{FA7252AC-BED7-BF49-8287-7D00F6038FD6}">
      <dgm:prSet/>
      <dgm:spPr/>
      <dgm:t>
        <a:bodyPr/>
        <a:lstStyle/>
        <a:p>
          <a:endParaRPr lang="es-ES_tradnl"/>
        </a:p>
      </dgm:t>
    </dgm:pt>
    <dgm:pt modelId="{EA0380F5-1CF7-964B-A81C-B90CAFD4B323}">
      <dgm:prSet phldrT="[Texto]"/>
      <dgm:spPr/>
      <dgm:t>
        <a:bodyPr/>
        <a:lstStyle/>
        <a:p>
          <a:r>
            <a:rPr lang="es-ES_tradnl" dirty="0"/>
            <a:t>Únicamente para el caso de las faltas administrativas NO graves.</a:t>
          </a:r>
        </a:p>
      </dgm:t>
    </dgm:pt>
    <dgm:pt modelId="{4CC5DDB8-5687-E64D-A3E2-09E6C9A79E45}" type="parTrans" cxnId="{F66FA65E-91ED-374B-9EDE-49489BC9AD89}">
      <dgm:prSet/>
      <dgm:spPr/>
      <dgm:t>
        <a:bodyPr/>
        <a:lstStyle/>
        <a:p>
          <a:endParaRPr lang="es-ES_tradnl"/>
        </a:p>
      </dgm:t>
    </dgm:pt>
    <dgm:pt modelId="{F27B7825-EF89-324D-B883-FAA66212C352}" type="sibTrans" cxnId="{F66FA65E-91ED-374B-9EDE-49489BC9AD89}">
      <dgm:prSet/>
      <dgm:spPr/>
      <dgm:t>
        <a:bodyPr/>
        <a:lstStyle/>
        <a:p>
          <a:endParaRPr lang="es-ES_tradnl"/>
        </a:p>
      </dgm:t>
    </dgm:pt>
    <dgm:pt modelId="{60458077-747B-044B-962E-D768E25A201E}" type="pres">
      <dgm:prSet presAssocID="{7A3C56D8-115F-7247-B72B-50E08FF2CD14}" presName="rootnode" presStyleCnt="0">
        <dgm:presLayoutVars>
          <dgm:chMax/>
          <dgm:chPref/>
          <dgm:dir/>
          <dgm:animLvl val="lvl"/>
        </dgm:presLayoutVars>
      </dgm:prSet>
      <dgm:spPr/>
    </dgm:pt>
    <dgm:pt modelId="{84D65060-5F53-2F4C-B2F6-76F1EBAB8FE4}" type="pres">
      <dgm:prSet presAssocID="{1CD86664-1931-7747-9C8C-0434E216AECC}" presName="composite" presStyleCnt="0"/>
      <dgm:spPr/>
    </dgm:pt>
    <dgm:pt modelId="{472B0703-868C-1940-9186-B8BBA3851C33}" type="pres">
      <dgm:prSet presAssocID="{1CD86664-1931-7747-9C8C-0434E216AECC}" presName="bentUpArrow1" presStyleLbl="alignImgPlace1" presStyleIdx="0" presStyleCnt="2"/>
      <dgm:spPr/>
    </dgm:pt>
    <dgm:pt modelId="{E29B39F1-21C4-E548-96CA-74BE0254F68A}" type="pres">
      <dgm:prSet presAssocID="{1CD86664-1931-7747-9C8C-0434E216AECC}" presName="ParentText" presStyleLbl="node1" presStyleIdx="0" presStyleCnt="3">
        <dgm:presLayoutVars>
          <dgm:chMax val="1"/>
          <dgm:chPref val="1"/>
          <dgm:bulletEnabled val="1"/>
        </dgm:presLayoutVars>
      </dgm:prSet>
      <dgm:spPr/>
    </dgm:pt>
    <dgm:pt modelId="{DA76C75C-E7CD-0F4D-821D-6B3C40CC4A2F}" type="pres">
      <dgm:prSet presAssocID="{1CD86664-1931-7747-9C8C-0434E216AECC}" presName="ChildText" presStyleLbl="revTx" presStyleIdx="0" presStyleCnt="3">
        <dgm:presLayoutVars>
          <dgm:chMax val="0"/>
          <dgm:chPref val="0"/>
          <dgm:bulletEnabled val="1"/>
        </dgm:presLayoutVars>
      </dgm:prSet>
      <dgm:spPr/>
    </dgm:pt>
    <dgm:pt modelId="{285972EA-638A-EF48-932A-E3753FC9369C}" type="pres">
      <dgm:prSet presAssocID="{94D7AFCC-2AF0-CA4D-A678-FA3866D0C5F8}" presName="sibTrans" presStyleCnt="0"/>
      <dgm:spPr/>
    </dgm:pt>
    <dgm:pt modelId="{2DE37D9D-95E2-8548-B4CB-0A9201CB51FF}" type="pres">
      <dgm:prSet presAssocID="{FC02D915-EA21-AB46-80E4-A41E55F1C24F}" presName="composite" presStyleCnt="0"/>
      <dgm:spPr/>
    </dgm:pt>
    <dgm:pt modelId="{DB857C74-4CB8-A849-B757-D9CB98D07C2F}" type="pres">
      <dgm:prSet presAssocID="{FC02D915-EA21-AB46-80E4-A41E55F1C24F}" presName="bentUpArrow1" presStyleLbl="alignImgPlace1" presStyleIdx="1" presStyleCnt="2"/>
      <dgm:spPr/>
    </dgm:pt>
    <dgm:pt modelId="{F9E15EF3-F3B4-5947-8482-8D04A0E1C3B3}" type="pres">
      <dgm:prSet presAssocID="{FC02D915-EA21-AB46-80E4-A41E55F1C24F}" presName="ParentText" presStyleLbl="node1" presStyleIdx="1" presStyleCnt="3">
        <dgm:presLayoutVars>
          <dgm:chMax val="1"/>
          <dgm:chPref val="1"/>
          <dgm:bulletEnabled val="1"/>
        </dgm:presLayoutVars>
      </dgm:prSet>
      <dgm:spPr/>
    </dgm:pt>
    <dgm:pt modelId="{E69C23BE-E805-A34A-91BF-399F9992ACD1}" type="pres">
      <dgm:prSet presAssocID="{FC02D915-EA21-AB46-80E4-A41E55F1C24F}" presName="ChildText" presStyleLbl="revTx" presStyleIdx="1" presStyleCnt="3">
        <dgm:presLayoutVars>
          <dgm:chMax val="0"/>
          <dgm:chPref val="0"/>
          <dgm:bulletEnabled val="1"/>
        </dgm:presLayoutVars>
      </dgm:prSet>
      <dgm:spPr/>
    </dgm:pt>
    <dgm:pt modelId="{BB6CC362-E3ED-DA42-8577-26529D0FD714}" type="pres">
      <dgm:prSet presAssocID="{56AB0916-1AB0-FE4B-B0AF-AEF73A46EE58}" presName="sibTrans" presStyleCnt="0"/>
      <dgm:spPr/>
    </dgm:pt>
    <dgm:pt modelId="{5C495F0C-9E08-0E47-AB33-C8C858099732}" type="pres">
      <dgm:prSet presAssocID="{1F49436B-1BFB-8D45-9ED1-39B359690515}" presName="composite" presStyleCnt="0"/>
      <dgm:spPr/>
    </dgm:pt>
    <dgm:pt modelId="{A1FC7E27-8A1B-8B40-98F0-4FAC3DBE3BE0}" type="pres">
      <dgm:prSet presAssocID="{1F49436B-1BFB-8D45-9ED1-39B359690515}" presName="ParentText" presStyleLbl="node1" presStyleIdx="2" presStyleCnt="3">
        <dgm:presLayoutVars>
          <dgm:chMax val="1"/>
          <dgm:chPref val="1"/>
          <dgm:bulletEnabled val="1"/>
        </dgm:presLayoutVars>
      </dgm:prSet>
      <dgm:spPr/>
    </dgm:pt>
    <dgm:pt modelId="{A4ABE098-5344-954B-B419-66955B26142D}" type="pres">
      <dgm:prSet presAssocID="{1F49436B-1BFB-8D45-9ED1-39B359690515}" presName="FinalChildText" presStyleLbl="revTx" presStyleIdx="2" presStyleCnt="3">
        <dgm:presLayoutVars>
          <dgm:chMax val="0"/>
          <dgm:chPref val="0"/>
          <dgm:bulletEnabled val="1"/>
        </dgm:presLayoutVars>
      </dgm:prSet>
      <dgm:spPr/>
    </dgm:pt>
  </dgm:ptLst>
  <dgm:cxnLst>
    <dgm:cxn modelId="{A3F94009-FD98-3742-8D5B-AB68C853AC1E}" type="presOf" srcId="{7A3C56D8-115F-7247-B72B-50E08FF2CD14}" destId="{60458077-747B-044B-962E-D768E25A201E}" srcOrd="0" destOrd="0" presId="urn:microsoft.com/office/officeart/2005/8/layout/StepDownProcess"/>
    <dgm:cxn modelId="{410A1814-1066-9A46-81DE-661966620DAD}" type="presOf" srcId="{FC02D915-EA21-AB46-80E4-A41E55F1C24F}" destId="{F9E15EF3-F3B4-5947-8482-8D04A0E1C3B3}" srcOrd="0" destOrd="0" presId="urn:microsoft.com/office/officeart/2005/8/layout/StepDownProcess"/>
    <dgm:cxn modelId="{B2A1C230-86A8-1B4D-83AF-34A72D83355C}" srcId="{7A3C56D8-115F-7247-B72B-50E08FF2CD14}" destId="{1CD86664-1931-7747-9C8C-0434E216AECC}" srcOrd="0" destOrd="0" parTransId="{DB26F62A-3063-C041-844A-272D63701784}" sibTransId="{94D7AFCC-2AF0-CA4D-A678-FA3866D0C5F8}"/>
    <dgm:cxn modelId="{1E5CF934-BDA6-C349-826A-1D47BC71CA6D}" srcId="{7A3C56D8-115F-7247-B72B-50E08FF2CD14}" destId="{FC02D915-EA21-AB46-80E4-A41E55F1C24F}" srcOrd="1" destOrd="0" parTransId="{112FF05D-F7AE-E84A-BFAC-C4739236555C}" sibTransId="{56AB0916-1AB0-FE4B-B0AF-AEF73A46EE58}"/>
    <dgm:cxn modelId="{0BE6FE43-85EC-224F-B91F-5785AB803838}" type="presOf" srcId="{EA0380F5-1CF7-964B-A81C-B90CAFD4B323}" destId="{A4ABE098-5344-954B-B419-66955B26142D}" srcOrd="0" destOrd="0" presId="urn:microsoft.com/office/officeart/2005/8/layout/StepDownProcess"/>
    <dgm:cxn modelId="{A78B2744-C4A4-8040-A262-11A336A04483}" type="presOf" srcId="{1F49436B-1BFB-8D45-9ED1-39B359690515}" destId="{A1FC7E27-8A1B-8B40-98F0-4FAC3DBE3BE0}" srcOrd="0" destOrd="0" presId="urn:microsoft.com/office/officeart/2005/8/layout/StepDownProcess"/>
    <dgm:cxn modelId="{570BEF45-7DD8-3540-B807-D0B289567DE3}" type="presOf" srcId="{1CD86664-1931-7747-9C8C-0434E216AECC}" destId="{E29B39F1-21C4-E548-96CA-74BE0254F68A}" srcOrd="0" destOrd="0" presId="urn:microsoft.com/office/officeart/2005/8/layout/StepDownProcess"/>
    <dgm:cxn modelId="{F66FA65E-91ED-374B-9EDE-49489BC9AD89}" srcId="{1F49436B-1BFB-8D45-9ED1-39B359690515}" destId="{EA0380F5-1CF7-964B-A81C-B90CAFD4B323}" srcOrd="0" destOrd="0" parTransId="{4CC5DDB8-5687-E64D-A3E2-09E6C9A79E45}" sibTransId="{F27B7825-EF89-324D-B883-FAA66212C352}"/>
    <dgm:cxn modelId="{8DD5FD70-669B-6646-99B3-7C7DE459FEC3}" type="presOf" srcId="{6DFF51AA-7FAC-5A4C-B6F8-9FD76D9B704B}" destId="{DA76C75C-E7CD-0F4D-821D-6B3C40CC4A2F}" srcOrd="0" destOrd="0" presId="urn:microsoft.com/office/officeart/2005/8/layout/StepDownProcess"/>
    <dgm:cxn modelId="{FA7252AC-BED7-BF49-8287-7D00F6038FD6}" srcId="{7A3C56D8-115F-7247-B72B-50E08FF2CD14}" destId="{1F49436B-1BFB-8D45-9ED1-39B359690515}" srcOrd="2" destOrd="0" parTransId="{1A4DEC87-7982-C84C-A6C3-52CD1F3F91DC}" sibTransId="{E8CCCCC3-8458-2F47-A4DE-B05E36DE2448}"/>
    <dgm:cxn modelId="{DC7FF3AF-324A-6748-84D4-D8864B045F2C}" srcId="{FC02D915-EA21-AB46-80E4-A41E55F1C24F}" destId="{1E7C4532-791D-0049-BEA9-3F06B00A3083}" srcOrd="0" destOrd="0" parTransId="{B00BC31D-1A30-7240-98A6-1F775C3EF67C}" sibTransId="{75BC67B6-EF36-7945-9D0F-A29B35E8005C}"/>
    <dgm:cxn modelId="{5E9B3FF0-9CED-2146-85BA-A700082DDC39}" srcId="{1CD86664-1931-7747-9C8C-0434E216AECC}" destId="{6DFF51AA-7FAC-5A4C-B6F8-9FD76D9B704B}" srcOrd="0" destOrd="0" parTransId="{DE7464FF-8632-3443-A7C5-1281D408749C}" sibTransId="{C4CBC1B2-98BA-8247-A3C4-05D5783AC45A}"/>
    <dgm:cxn modelId="{334A37FF-7AE4-934C-B6C3-3CD41BCB43BE}" type="presOf" srcId="{1E7C4532-791D-0049-BEA9-3F06B00A3083}" destId="{E69C23BE-E805-A34A-91BF-399F9992ACD1}" srcOrd="0" destOrd="0" presId="urn:microsoft.com/office/officeart/2005/8/layout/StepDownProcess"/>
    <dgm:cxn modelId="{A218625E-9804-A941-8958-1C54DACFE495}" type="presParOf" srcId="{60458077-747B-044B-962E-D768E25A201E}" destId="{84D65060-5F53-2F4C-B2F6-76F1EBAB8FE4}" srcOrd="0" destOrd="0" presId="urn:microsoft.com/office/officeart/2005/8/layout/StepDownProcess"/>
    <dgm:cxn modelId="{5E4A999C-12F4-DF4A-AD21-192BF6204F2D}" type="presParOf" srcId="{84D65060-5F53-2F4C-B2F6-76F1EBAB8FE4}" destId="{472B0703-868C-1940-9186-B8BBA3851C33}" srcOrd="0" destOrd="0" presId="urn:microsoft.com/office/officeart/2005/8/layout/StepDownProcess"/>
    <dgm:cxn modelId="{DE585AFE-C5FA-7746-B408-F683EE6265F4}" type="presParOf" srcId="{84D65060-5F53-2F4C-B2F6-76F1EBAB8FE4}" destId="{E29B39F1-21C4-E548-96CA-74BE0254F68A}" srcOrd="1" destOrd="0" presId="urn:microsoft.com/office/officeart/2005/8/layout/StepDownProcess"/>
    <dgm:cxn modelId="{4D96EA1A-BE59-6A41-AC7F-699425151ACC}" type="presParOf" srcId="{84D65060-5F53-2F4C-B2F6-76F1EBAB8FE4}" destId="{DA76C75C-E7CD-0F4D-821D-6B3C40CC4A2F}" srcOrd="2" destOrd="0" presId="urn:microsoft.com/office/officeart/2005/8/layout/StepDownProcess"/>
    <dgm:cxn modelId="{A5D7F1C6-241B-3E48-A165-F78BE609EDF6}" type="presParOf" srcId="{60458077-747B-044B-962E-D768E25A201E}" destId="{285972EA-638A-EF48-932A-E3753FC9369C}" srcOrd="1" destOrd="0" presId="urn:microsoft.com/office/officeart/2005/8/layout/StepDownProcess"/>
    <dgm:cxn modelId="{473D9FB5-E95B-5E43-B030-8C4698DEF667}" type="presParOf" srcId="{60458077-747B-044B-962E-D768E25A201E}" destId="{2DE37D9D-95E2-8548-B4CB-0A9201CB51FF}" srcOrd="2" destOrd="0" presId="urn:microsoft.com/office/officeart/2005/8/layout/StepDownProcess"/>
    <dgm:cxn modelId="{967CD1FF-B3DE-954C-B617-D033B94848CE}" type="presParOf" srcId="{2DE37D9D-95E2-8548-B4CB-0A9201CB51FF}" destId="{DB857C74-4CB8-A849-B757-D9CB98D07C2F}" srcOrd="0" destOrd="0" presId="urn:microsoft.com/office/officeart/2005/8/layout/StepDownProcess"/>
    <dgm:cxn modelId="{B6E2A0E9-8948-2A4A-9C0D-B2C1FA6B6F63}" type="presParOf" srcId="{2DE37D9D-95E2-8548-B4CB-0A9201CB51FF}" destId="{F9E15EF3-F3B4-5947-8482-8D04A0E1C3B3}" srcOrd="1" destOrd="0" presId="urn:microsoft.com/office/officeart/2005/8/layout/StepDownProcess"/>
    <dgm:cxn modelId="{20823955-6C0A-BE47-B489-2963FADADFF6}" type="presParOf" srcId="{2DE37D9D-95E2-8548-B4CB-0A9201CB51FF}" destId="{E69C23BE-E805-A34A-91BF-399F9992ACD1}" srcOrd="2" destOrd="0" presId="urn:microsoft.com/office/officeart/2005/8/layout/StepDownProcess"/>
    <dgm:cxn modelId="{B224982C-1F09-1D46-9CE2-F0D401156B87}" type="presParOf" srcId="{60458077-747B-044B-962E-D768E25A201E}" destId="{BB6CC362-E3ED-DA42-8577-26529D0FD714}" srcOrd="3" destOrd="0" presId="urn:microsoft.com/office/officeart/2005/8/layout/StepDownProcess"/>
    <dgm:cxn modelId="{3C9AD1BB-4F47-EB46-AC10-CAD2DDDDA95A}" type="presParOf" srcId="{60458077-747B-044B-962E-D768E25A201E}" destId="{5C495F0C-9E08-0E47-AB33-C8C858099732}" srcOrd="4" destOrd="0" presId="urn:microsoft.com/office/officeart/2005/8/layout/StepDownProcess"/>
    <dgm:cxn modelId="{FE47B60B-94C5-A64D-AA2B-FE2D36C32A47}" type="presParOf" srcId="{5C495F0C-9E08-0E47-AB33-C8C858099732}" destId="{A1FC7E27-8A1B-8B40-98F0-4FAC3DBE3BE0}" srcOrd="0" destOrd="0" presId="urn:microsoft.com/office/officeart/2005/8/layout/StepDownProcess"/>
    <dgm:cxn modelId="{39E5A272-58A0-BA47-A450-03943CFD79D9}" type="presParOf" srcId="{5C495F0C-9E08-0E47-AB33-C8C858099732}" destId="{A4ABE098-5344-954B-B419-66955B26142D}"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65096F-D5C1-3B4A-8175-44226EC2A6D6}" type="doc">
      <dgm:prSet loTypeId="urn:microsoft.com/office/officeart/2005/8/layout/hProcess9" loCatId="" qsTypeId="urn:microsoft.com/office/officeart/2005/8/quickstyle/simple5" qsCatId="simple" csTypeId="urn:microsoft.com/office/officeart/2005/8/colors/colorful1" csCatId="colorful" phldr="1"/>
      <dgm:spPr/>
    </dgm:pt>
    <dgm:pt modelId="{17732404-16C1-604B-8760-282DEB95CF05}">
      <dgm:prSet phldrT="[Texto]"/>
      <dgm:spPr/>
      <dgm:t>
        <a:bodyPr/>
        <a:lstStyle/>
        <a:p>
          <a:r>
            <a:rPr lang="es-ES_tradnl" dirty="0"/>
            <a:t>La autoridad investigadora presenta en IPRA a la substanciadora.</a:t>
          </a:r>
        </a:p>
      </dgm:t>
    </dgm:pt>
    <dgm:pt modelId="{2C495BE7-4CFA-9344-B82F-859D5A49D810}" type="parTrans" cxnId="{31C5C374-EAE9-8C48-A8CE-8D7BB9C5EB7B}">
      <dgm:prSet/>
      <dgm:spPr/>
      <dgm:t>
        <a:bodyPr/>
        <a:lstStyle/>
        <a:p>
          <a:endParaRPr lang="es-ES_tradnl"/>
        </a:p>
      </dgm:t>
    </dgm:pt>
    <dgm:pt modelId="{50B39048-084E-E94C-BCE9-1E9739217CEE}" type="sibTrans" cxnId="{31C5C374-EAE9-8C48-A8CE-8D7BB9C5EB7B}">
      <dgm:prSet/>
      <dgm:spPr/>
      <dgm:t>
        <a:bodyPr/>
        <a:lstStyle/>
        <a:p>
          <a:endParaRPr lang="es-ES_tradnl"/>
        </a:p>
      </dgm:t>
    </dgm:pt>
    <dgm:pt modelId="{00DDE6B4-54AF-4D48-9E76-CC6CDB73933C}">
      <dgm:prSet phldrT="[Texto]"/>
      <dgm:spPr/>
      <dgm:t>
        <a:bodyPr/>
        <a:lstStyle/>
        <a:p>
          <a:r>
            <a:rPr lang="es-ES_tradnl" dirty="0"/>
            <a:t>La Autoridad Substanciadora se pronunciará sobre su admisión o no dentro de los 3 días siguientes</a:t>
          </a:r>
        </a:p>
      </dgm:t>
    </dgm:pt>
    <dgm:pt modelId="{353EE37C-0699-DE4E-92CD-A6DEB8360B13}" type="parTrans" cxnId="{A3E4375B-1692-724C-8C70-95C22372F8E6}">
      <dgm:prSet/>
      <dgm:spPr/>
      <dgm:t>
        <a:bodyPr/>
        <a:lstStyle/>
        <a:p>
          <a:endParaRPr lang="es-ES_tradnl"/>
        </a:p>
      </dgm:t>
    </dgm:pt>
    <dgm:pt modelId="{8AD33006-953E-2F40-9BE7-317E44E641B0}" type="sibTrans" cxnId="{A3E4375B-1692-724C-8C70-95C22372F8E6}">
      <dgm:prSet/>
      <dgm:spPr/>
      <dgm:t>
        <a:bodyPr/>
        <a:lstStyle/>
        <a:p>
          <a:endParaRPr lang="es-ES_tradnl"/>
        </a:p>
      </dgm:t>
    </dgm:pt>
    <dgm:pt modelId="{5F410CDB-64A9-3544-AD74-358E7C4807C9}">
      <dgm:prSet phldrT="[Texto]"/>
      <dgm:spPr/>
      <dgm:t>
        <a:bodyPr/>
        <a:lstStyle/>
        <a:p>
          <a:r>
            <a:rPr lang="es-ES_tradnl" dirty="0"/>
            <a:t>Si no lo admite, se lo regresará a la investigadora, con el fin de que subsane las omisiones que advierta o que aclare los hechos narrados en el IPRA.</a:t>
          </a:r>
        </a:p>
      </dgm:t>
    </dgm:pt>
    <dgm:pt modelId="{DAE983E7-B59A-1A42-8B46-2741CE63EDCE}" type="parTrans" cxnId="{9CBA3521-9C61-F348-A553-4D95941101D0}">
      <dgm:prSet/>
      <dgm:spPr/>
      <dgm:t>
        <a:bodyPr/>
        <a:lstStyle/>
        <a:p>
          <a:endParaRPr lang="es-ES_tradnl"/>
        </a:p>
      </dgm:t>
    </dgm:pt>
    <dgm:pt modelId="{8C1A213E-82CE-EB4D-864D-E803FC710FD2}" type="sibTrans" cxnId="{9CBA3521-9C61-F348-A553-4D95941101D0}">
      <dgm:prSet/>
      <dgm:spPr/>
      <dgm:t>
        <a:bodyPr/>
        <a:lstStyle/>
        <a:p>
          <a:endParaRPr lang="es-ES_tradnl"/>
        </a:p>
      </dgm:t>
    </dgm:pt>
    <dgm:pt modelId="{9EE4C448-35FA-EC42-8097-44B28F50FCBF}" type="pres">
      <dgm:prSet presAssocID="{4065096F-D5C1-3B4A-8175-44226EC2A6D6}" presName="CompostProcess" presStyleCnt="0">
        <dgm:presLayoutVars>
          <dgm:dir/>
          <dgm:resizeHandles val="exact"/>
        </dgm:presLayoutVars>
      </dgm:prSet>
      <dgm:spPr/>
    </dgm:pt>
    <dgm:pt modelId="{2B138C0E-95D3-BE4C-A0BB-9D552EDA30E9}" type="pres">
      <dgm:prSet presAssocID="{4065096F-D5C1-3B4A-8175-44226EC2A6D6}" presName="arrow" presStyleLbl="bgShp" presStyleIdx="0" presStyleCnt="1"/>
      <dgm:spPr/>
    </dgm:pt>
    <dgm:pt modelId="{CAE72BD1-285B-E54D-A10D-7E9F55A288FC}" type="pres">
      <dgm:prSet presAssocID="{4065096F-D5C1-3B4A-8175-44226EC2A6D6}" presName="linearProcess" presStyleCnt="0"/>
      <dgm:spPr/>
    </dgm:pt>
    <dgm:pt modelId="{1B729C55-8687-E54F-A739-27D759BB548A}" type="pres">
      <dgm:prSet presAssocID="{17732404-16C1-604B-8760-282DEB95CF05}" presName="textNode" presStyleLbl="node1" presStyleIdx="0" presStyleCnt="3">
        <dgm:presLayoutVars>
          <dgm:bulletEnabled val="1"/>
        </dgm:presLayoutVars>
      </dgm:prSet>
      <dgm:spPr/>
    </dgm:pt>
    <dgm:pt modelId="{1A546DAD-DB73-6544-B812-DE3CF598959E}" type="pres">
      <dgm:prSet presAssocID="{50B39048-084E-E94C-BCE9-1E9739217CEE}" presName="sibTrans" presStyleCnt="0"/>
      <dgm:spPr/>
    </dgm:pt>
    <dgm:pt modelId="{7D0CF92F-6E2E-1445-913F-2E7621DEDBF7}" type="pres">
      <dgm:prSet presAssocID="{00DDE6B4-54AF-4D48-9E76-CC6CDB73933C}" presName="textNode" presStyleLbl="node1" presStyleIdx="1" presStyleCnt="3">
        <dgm:presLayoutVars>
          <dgm:bulletEnabled val="1"/>
        </dgm:presLayoutVars>
      </dgm:prSet>
      <dgm:spPr/>
    </dgm:pt>
    <dgm:pt modelId="{90E6EC8B-D3A8-0244-A27A-9FB2E8080E95}" type="pres">
      <dgm:prSet presAssocID="{8AD33006-953E-2F40-9BE7-317E44E641B0}" presName="sibTrans" presStyleCnt="0"/>
      <dgm:spPr/>
    </dgm:pt>
    <dgm:pt modelId="{F09F876C-EDEC-5842-A26A-D208E3094D8B}" type="pres">
      <dgm:prSet presAssocID="{5F410CDB-64A9-3544-AD74-358E7C4807C9}" presName="textNode" presStyleLbl="node1" presStyleIdx="2" presStyleCnt="3">
        <dgm:presLayoutVars>
          <dgm:bulletEnabled val="1"/>
        </dgm:presLayoutVars>
      </dgm:prSet>
      <dgm:spPr/>
    </dgm:pt>
  </dgm:ptLst>
  <dgm:cxnLst>
    <dgm:cxn modelId="{9CBA3521-9C61-F348-A553-4D95941101D0}" srcId="{4065096F-D5C1-3B4A-8175-44226EC2A6D6}" destId="{5F410CDB-64A9-3544-AD74-358E7C4807C9}" srcOrd="2" destOrd="0" parTransId="{DAE983E7-B59A-1A42-8B46-2741CE63EDCE}" sibTransId="{8C1A213E-82CE-EB4D-864D-E803FC710FD2}"/>
    <dgm:cxn modelId="{A3E4375B-1692-724C-8C70-95C22372F8E6}" srcId="{4065096F-D5C1-3B4A-8175-44226EC2A6D6}" destId="{00DDE6B4-54AF-4D48-9E76-CC6CDB73933C}" srcOrd="1" destOrd="0" parTransId="{353EE37C-0699-DE4E-92CD-A6DEB8360B13}" sibTransId="{8AD33006-953E-2F40-9BE7-317E44E641B0}"/>
    <dgm:cxn modelId="{969CDB70-9FE8-FE43-8057-DDA3EF4350EA}" type="presOf" srcId="{17732404-16C1-604B-8760-282DEB95CF05}" destId="{1B729C55-8687-E54F-A739-27D759BB548A}" srcOrd="0" destOrd="0" presId="urn:microsoft.com/office/officeart/2005/8/layout/hProcess9"/>
    <dgm:cxn modelId="{31C5C374-EAE9-8C48-A8CE-8D7BB9C5EB7B}" srcId="{4065096F-D5C1-3B4A-8175-44226EC2A6D6}" destId="{17732404-16C1-604B-8760-282DEB95CF05}" srcOrd="0" destOrd="0" parTransId="{2C495BE7-4CFA-9344-B82F-859D5A49D810}" sibTransId="{50B39048-084E-E94C-BCE9-1E9739217CEE}"/>
    <dgm:cxn modelId="{BB315681-E97F-9142-90CC-0E65C6A281B1}" type="presOf" srcId="{5F410CDB-64A9-3544-AD74-358E7C4807C9}" destId="{F09F876C-EDEC-5842-A26A-D208E3094D8B}" srcOrd="0" destOrd="0" presId="urn:microsoft.com/office/officeart/2005/8/layout/hProcess9"/>
    <dgm:cxn modelId="{1189CD96-110B-234D-A8B8-583554BC4736}" type="presOf" srcId="{4065096F-D5C1-3B4A-8175-44226EC2A6D6}" destId="{9EE4C448-35FA-EC42-8097-44B28F50FCBF}" srcOrd="0" destOrd="0" presId="urn:microsoft.com/office/officeart/2005/8/layout/hProcess9"/>
    <dgm:cxn modelId="{5041BCDA-E452-7740-96DC-E4B3ABED40A1}" type="presOf" srcId="{00DDE6B4-54AF-4D48-9E76-CC6CDB73933C}" destId="{7D0CF92F-6E2E-1445-913F-2E7621DEDBF7}" srcOrd="0" destOrd="0" presId="urn:microsoft.com/office/officeart/2005/8/layout/hProcess9"/>
    <dgm:cxn modelId="{B5EB823F-313B-994F-B486-4A162EC9E806}" type="presParOf" srcId="{9EE4C448-35FA-EC42-8097-44B28F50FCBF}" destId="{2B138C0E-95D3-BE4C-A0BB-9D552EDA30E9}" srcOrd="0" destOrd="0" presId="urn:microsoft.com/office/officeart/2005/8/layout/hProcess9"/>
    <dgm:cxn modelId="{2E0E874A-0D02-2E43-AE9D-61D73AFA401A}" type="presParOf" srcId="{9EE4C448-35FA-EC42-8097-44B28F50FCBF}" destId="{CAE72BD1-285B-E54D-A10D-7E9F55A288FC}" srcOrd="1" destOrd="0" presId="urn:microsoft.com/office/officeart/2005/8/layout/hProcess9"/>
    <dgm:cxn modelId="{E6461586-7FF8-1241-BC52-8608ECA818CF}" type="presParOf" srcId="{CAE72BD1-285B-E54D-A10D-7E9F55A288FC}" destId="{1B729C55-8687-E54F-A739-27D759BB548A}" srcOrd="0" destOrd="0" presId="urn:microsoft.com/office/officeart/2005/8/layout/hProcess9"/>
    <dgm:cxn modelId="{444623B1-0498-6447-B96C-B20FAEBD814F}" type="presParOf" srcId="{CAE72BD1-285B-E54D-A10D-7E9F55A288FC}" destId="{1A546DAD-DB73-6544-B812-DE3CF598959E}" srcOrd="1" destOrd="0" presId="urn:microsoft.com/office/officeart/2005/8/layout/hProcess9"/>
    <dgm:cxn modelId="{11B0E23B-267F-F44F-AB09-35F538426448}" type="presParOf" srcId="{CAE72BD1-285B-E54D-A10D-7E9F55A288FC}" destId="{7D0CF92F-6E2E-1445-913F-2E7621DEDBF7}" srcOrd="2" destOrd="0" presId="urn:microsoft.com/office/officeart/2005/8/layout/hProcess9"/>
    <dgm:cxn modelId="{85609E6A-1003-7F47-84BB-FA8F28088A5A}" type="presParOf" srcId="{CAE72BD1-285B-E54D-A10D-7E9F55A288FC}" destId="{90E6EC8B-D3A8-0244-A27A-9FB2E8080E95}" srcOrd="3" destOrd="0" presId="urn:microsoft.com/office/officeart/2005/8/layout/hProcess9"/>
    <dgm:cxn modelId="{CBFD9958-1A39-4B4D-B933-ADCF94B713F9}" type="presParOf" srcId="{CAE72BD1-285B-E54D-A10D-7E9F55A288FC}" destId="{F09F876C-EDEC-5842-A26A-D208E3094D8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978499-1EB7-9549-9646-4C8C4C38008F}" type="doc">
      <dgm:prSet loTypeId="urn:microsoft.com/office/officeart/2005/8/layout/hProcess9" loCatId="" qsTypeId="urn:microsoft.com/office/officeart/2005/8/quickstyle/3D3" qsCatId="3D" csTypeId="urn:microsoft.com/office/officeart/2005/8/colors/colorful1" csCatId="colorful" phldr="1"/>
      <dgm:spPr/>
    </dgm:pt>
    <dgm:pt modelId="{705C92B5-C6BE-3747-8497-55CC8993A782}">
      <dgm:prSet phldrT="[Texto]"/>
      <dgm:spPr/>
      <dgm:t>
        <a:bodyPr/>
        <a:lstStyle/>
        <a:p>
          <a:r>
            <a:rPr lang="es-ES_tradnl" dirty="0"/>
            <a:t>En caso de que la substanciadora admita el IPRA.</a:t>
          </a:r>
        </a:p>
      </dgm:t>
    </dgm:pt>
    <dgm:pt modelId="{9647859E-C585-3F48-A350-09CF79A09680}" type="parTrans" cxnId="{EFE4B7D1-EF98-7D48-BB9F-F5181E288A2B}">
      <dgm:prSet/>
      <dgm:spPr/>
      <dgm:t>
        <a:bodyPr/>
        <a:lstStyle/>
        <a:p>
          <a:endParaRPr lang="es-ES_tradnl"/>
        </a:p>
      </dgm:t>
    </dgm:pt>
    <dgm:pt modelId="{8CB62E0C-2E3D-DD4A-8D05-F7535039E915}" type="sibTrans" cxnId="{EFE4B7D1-EF98-7D48-BB9F-F5181E288A2B}">
      <dgm:prSet/>
      <dgm:spPr/>
      <dgm:t>
        <a:bodyPr/>
        <a:lstStyle/>
        <a:p>
          <a:endParaRPr lang="es-ES_tradnl"/>
        </a:p>
      </dgm:t>
    </dgm:pt>
    <dgm:pt modelId="{FC48F0F4-46B0-EB47-81C2-000767460163}">
      <dgm:prSet phldrT="[Texto]"/>
      <dgm:spPr/>
      <dgm:t>
        <a:bodyPr/>
        <a:lstStyle/>
        <a:p>
          <a:r>
            <a:rPr lang="es-ES_tradnl" dirty="0"/>
            <a:t>Ordenará el emplazamiento del presunto responsable.</a:t>
          </a:r>
        </a:p>
      </dgm:t>
    </dgm:pt>
    <dgm:pt modelId="{ACDB67C5-147A-D64F-9124-4185C41A5D0D}" type="parTrans" cxnId="{BCA35932-6642-3E40-BE2E-9EA40F8BF1F0}">
      <dgm:prSet/>
      <dgm:spPr/>
      <dgm:t>
        <a:bodyPr/>
        <a:lstStyle/>
        <a:p>
          <a:endParaRPr lang="es-ES_tradnl"/>
        </a:p>
      </dgm:t>
    </dgm:pt>
    <dgm:pt modelId="{E5429681-9DFB-A64A-B81C-92C3ADD81AEA}" type="sibTrans" cxnId="{BCA35932-6642-3E40-BE2E-9EA40F8BF1F0}">
      <dgm:prSet/>
      <dgm:spPr/>
      <dgm:t>
        <a:bodyPr/>
        <a:lstStyle/>
        <a:p>
          <a:endParaRPr lang="es-ES_tradnl"/>
        </a:p>
      </dgm:t>
    </dgm:pt>
    <dgm:pt modelId="{993A78D0-1F99-6A49-9223-826B52657D23}">
      <dgm:prSet phldrT="[Texto]"/>
      <dgm:spPr/>
      <dgm:t>
        <a:bodyPr/>
        <a:lstStyle/>
        <a:p>
          <a:r>
            <a:rPr lang="es-ES_tradnl" dirty="0"/>
            <a:t>Deberá citar al presunto responsable para que comparezca personalmente a la celebración de la audiencia inicial.</a:t>
          </a:r>
        </a:p>
      </dgm:t>
    </dgm:pt>
    <dgm:pt modelId="{59B9186A-A5F7-C74E-889E-1C16EABEF323}" type="parTrans" cxnId="{6F69C037-B2AF-EE46-AF06-971ABE548E1A}">
      <dgm:prSet/>
      <dgm:spPr/>
      <dgm:t>
        <a:bodyPr/>
        <a:lstStyle/>
        <a:p>
          <a:endParaRPr lang="es-ES_tradnl"/>
        </a:p>
      </dgm:t>
    </dgm:pt>
    <dgm:pt modelId="{5CF06BBC-023E-D848-856A-E7A758A3359C}" type="sibTrans" cxnId="{6F69C037-B2AF-EE46-AF06-971ABE548E1A}">
      <dgm:prSet/>
      <dgm:spPr/>
      <dgm:t>
        <a:bodyPr/>
        <a:lstStyle/>
        <a:p>
          <a:endParaRPr lang="es-ES_tradnl"/>
        </a:p>
      </dgm:t>
    </dgm:pt>
    <dgm:pt modelId="{A99D4796-7BDB-B14F-8671-919C19923226}" type="pres">
      <dgm:prSet presAssocID="{E9978499-1EB7-9549-9646-4C8C4C38008F}" presName="CompostProcess" presStyleCnt="0">
        <dgm:presLayoutVars>
          <dgm:dir/>
          <dgm:resizeHandles val="exact"/>
        </dgm:presLayoutVars>
      </dgm:prSet>
      <dgm:spPr/>
    </dgm:pt>
    <dgm:pt modelId="{097E2485-DAAB-B942-ACA3-77197CD82B05}" type="pres">
      <dgm:prSet presAssocID="{E9978499-1EB7-9549-9646-4C8C4C38008F}" presName="arrow" presStyleLbl="bgShp" presStyleIdx="0" presStyleCnt="1"/>
      <dgm:spPr/>
    </dgm:pt>
    <dgm:pt modelId="{25DC89F5-4F25-B848-AE8D-BA5CEA8BDDF3}" type="pres">
      <dgm:prSet presAssocID="{E9978499-1EB7-9549-9646-4C8C4C38008F}" presName="linearProcess" presStyleCnt="0"/>
      <dgm:spPr/>
    </dgm:pt>
    <dgm:pt modelId="{F4E1DC0E-15BF-7E42-B323-90D639391186}" type="pres">
      <dgm:prSet presAssocID="{705C92B5-C6BE-3747-8497-55CC8993A782}" presName="textNode" presStyleLbl="node1" presStyleIdx="0" presStyleCnt="3">
        <dgm:presLayoutVars>
          <dgm:bulletEnabled val="1"/>
        </dgm:presLayoutVars>
      </dgm:prSet>
      <dgm:spPr/>
    </dgm:pt>
    <dgm:pt modelId="{0DDF78EA-391B-FB44-8688-45B4A2F89A7F}" type="pres">
      <dgm:prSet presAssocID="{8CB62E0C-2E3D-DD4A-8D05-F7535039E915}" presName="sibTrans" presStyleCnt="0"/>
      <dgm:spPr/>
    </dgm:pt>
    <dgm:pt modelId="{BF37A38C-983C-444D-8EEC-BB8AD249A2FE}" type="pres">
      <dgm:prSet presAssocID="{FC48F0F4-46B0-EB47-81C2-000767460163}" presName="textNode" presStyleLbl="node1" presStyleIdx="1" presStyleCnt="3">
        <dgm:presLayoutVars>
          <dgm:bulletEnabled val="1"/>
        </dgm:presLayoutVars>
      </dgm:prSet>
      <dgm:spPr/>
    </dgm:pt>
    <dgm:pt modelId="{8F8F1B53-499B-7D4D-A2A4-174E7395E476}" type="pres">
      <dgm:prSet presAssocID="{E5429681-9DFB-A64A-B81C-92C3ADD81AEA}" presName="sibTrans" presStyleCnt="0"/>
      <dgm:spPr/>
    </dgm:pt>
    <dgm:pt modelId="{1868FC5B-75C8-7F4B-A271-2D62B7AF4457}" type="pres">
      <dgm:prSet presAssocID="{993A78D0-1F99-6A49-9223-826B52657D23}" presName="textNode" presStyleLbl="node1" presStyleIdx="2" presStyleCnt="3">
        <dgm:presLayoutVars>
          <dgm:bulletEnabled val="1"/>
        </dgm:presLayoutVars>
      </dgm:prSet>
      <dgm:spPr/>
    </dgm:pt>
  </dgm:ptLst>
  <dgm:cxnLst>
    <dgm:cxn modelId="{078C0A28-E4BA-6F42-8E3E-7E7D20E85DFD}" type="presOf" srcId="{E9978499-1EB7-9549-9646-4C8C4C38008F}" destId="{A99D4796-7BDB-B14F-8671-919C19923226}" srcOrd="0" destOrd="0" presId="urn:microsoft.com/office/officeart/2005/8/layout/hProcess9"/>
    <dgm:cxn modelId="{BCA35932-6642-3E40-BE2E-9EA40F8BF1F0}" srcId="{E9978499-1EB7-9549-9646-4C8C4C38008F}" destId="{FC48F0F4-46B0-EB47-81C2-000767460163}" srcOrd="1" destOrd="0" parTransId="{ACDB67C5-147A-D64F-9124-4185C41A5D0D}" sibTransId="{E5429681-9DFB-A64A-B81C-92C3ADD81AEA}"/>
    <dgm:cxn modelId="{3435CD34-25A1-5244-B296-648741EB28C3}" type="presOf" srcId="{993A78D0-1F99-6A49-9223-826B52657D23}" destId="{1868FC5B-75C8-7F4B-A271-2D62B7AF4457}" srcOrd="0" destOrd="0" presId="urn:microsoft.com/office/officeart/2005/8/layout/hProcess9"/>
    <dgm:cxn modelId="{6F69C037-B2AF-EE46-AF06-971ABE548E1A}" srcId="{E9978499-1EB7-9549-9646-4C8C4C38008F}" destId="{993A78D0-1F99-6A49-9223-826B52657D23}" srcOrd="2" destOrd="0" parTransId="{59B9186A-A5F7-C74E-889E-1C16EABEF323}" sibTransId="{5CF06BBC-023E-D848-856A-E7A758A3359C}"/>
    <dgm:cxn modelId="{C9D84959-6ED3-9544-8E20-93C60CB689CE}" type="presOf" srcId="{705C92B5-C6BE-3747-8497-55CC8993A782}" destId="{F4E1DC0E-15BF-7E42-B323-90D639391186}" srcOrd="0" destOrd="0" presId="urn:microsoft.com/office/officeart/2005/8/layout/hProcess9"/>
    <dgm:cxn modelId="{899C0582-CE29-CB40-99F4-082E0B9E22E9}" type="presOf" srcId="{FC48F0F4-46B0-EB47-81C2-000767460163}" destId="{BF37A38C-983C-444D-8EEC-BB8AD249A2FE}" srcOrd="0" destOrd="0" presId="urn:microsoft.com/office/officeart/2005/8/layout/hProcess9"/>
    <dgm:cxn modelId="{EFE4B7D1-EF98-7D48-BB9F-F5181E288A2B}" srcId="{E9978499-1EB7-9549-9646-4C8C4C38008F}" destId="{705C92B5-C6BE-3747-8497-55CC8993A782}" srcOrd="0" destOrd="0" parTransId="{9647859E-C585-3F48-A350-09CF79A09680}" sibTransId="{8CB62E0C-2E3D-DD4A-8D05-F7535039E915}"/>
    <dgm:cxn modelId="{36D0A450-DFD6-F244-9355-3F9DE62C5209}" type="presParOf" srcId="{A99D4796-7BDB-B14F-8671-919C19923226}" destId="{097E2485-DAAB-B942-ACA3-77197CD82B05}" srcOrd="0" destOrd="0" presId="urn:microsoft.com/office/officeart/2005/8/layout/hProcess9"/>
    <dgm:cxn modelId="{6376E20E-1DE0-074B-AF8D-EA3437D64173}" type="presParOf" srcId="{A99D4796-7BDB-B14F-8671-919C19923226}" destId="{25DC89F5-4F25-B848-AE8D-BA5CEA8BDDF3}" srcOrd="1" destOrd="0" presId="urn:microsoft.com/office/officeart/2005/8/layout/hProcess9"/>
    <dgm:cxn modelId="{D3841F54-4F79-F445-9DA9-3E54F7CB36D5}" type="presParOf" srcId="{25DC89F5-4F25-B848-AE8D-BA5CEA8BDDF3}" destId="{F4E1DC0E-15BF-7E42-B323-90D639391186}" srcOrd="0" destOrd="0" presId="urn:microsoft.com/office/officeart/2005/8/layout/hProcess9"/>
    <dgm:cxn modelId="{7E65E89C-1AF2-3F42-8647-3C05ECD5F64E}" type="presParOf" srcId="{25DC89F5-4F25-B848-AE8D-BA5CEA8BDDF3}" destId="{0DDF78EA-391B-FB44-8688-45B4A2F89A7F}" srcOrd="1" destOrd="0" presId="urn:microsoft.com/office/officeart/2005/8/layout/hProcess9"/>
    <dgm:cxn modelId="{2D028E78-C442-8243-9E69-9B6BFAD53D11}" type="presParOf" srcId="{25DC89F5-4F25-B848-AE8D-BA5CEA8BDDF3}" destId="{BF37A38C-983C-444D-8EEC-BB8AD249A2FE}" srcOrd="2" destOrd="0" presId="urn:microsoft.com/office/officeart/2005/8/layout/hProcess9"/>
    <dgm:cxn modelId="{72048783-BAC2-F34B-9A02-A89841A2C69F}" type="presParOf" srcId="{25DC89F5-4F25-B848-AE8D-BA5CEA8BDDF3}" destId="{8F8F1B53-499B-7D4D-A2A4-174E7395E476}" srcOrd="3" destOrd="0" presId="urn:microsoft.com/office/officeart/2005/8/layout/hProcess9"/>
    <dgm:cxn modelId="{5924E597-199C-9B4D-A3EF-BEB4BD184F61}" type="presParOf" srcId="{25DC89F5-4F25-B848-AE8D-BA5CEA8BDDF3}" destId="{1868FC5B-75C8-7F4B-A271-2D62B7AF445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B1A8CB-1D0C-544F-8C5C-D0D9665F819B}" type="doc">
      <dgm:prSet loTypeId="urn:microsoft.com/office/officeart/2005/8/layout/hProcess9" loCatId="" qsTypeId="urn:microsoft.com/office/officeart/2005/8/quickstyle/simple4" qsCatId="simple" csTypeId="urn:microsoft.com/office/officeart/2005/8/colors/colorful1" csCatId="colorful" phldr="1"/>
      <dgm:spPr/>
    </dgm:pt>
    <dgm:pt modelId="{1E141F2C-6B8F-6642-9DDA-331C9898DD84}">
      <dgm:prSet phldrT="[Texto]"/>
      <dgm:spPr/>
      <dgm:t>
        <a:bodyPr/>
        <a:lstStyle/>
        <a:p>
          <a:r>
            <a:rPr lang="es-ES_tradnl" dirty="0"/>
            <a:t>El emplazamiento del presunto responsable a la audiencia inicial debe contener:</a:t>
          </a:r>
        </a:p>
      </dgm:t>
    </dgm:pt>
    <dgm:pt modelId="{A2F1BA66-EFA7-5A47-A2D8-867CD5795BA7}" type="parTrans" cxnId="{0C9CBB43-FDB7-8440-A5C1-8E5C8606A7BF}">
      <dgm:prSet/>
      <dgm:spPr/>
      <dgm:t>
        <a:bodyPr/>
        <a:lstStyle/>
        <a:p>
          <a:endParaRPr lang="es-ES_tradnl"/>
        </a:p>
      </dgm:t>
    </dgm:pt>
    <dgm:pt modelId="{F9438B65-0694-2949-9D62-1703F4958DEC}" type="sibTrans" cxnId="{0C9CBB43-FDB7-8440-A5C1-8E5C8606A7BF}">
      <dgm:prSet/>
      <dgm:spPr/>
      <dgm:t>
        <a:bodyPr/>
        <a:lstStyle/>
        <a:p>
          <a:endParaRPr lang="es-ES_tradnl"/>
        </a:p>
      </dgm:t>
    </dgm:pt>
    <dgm:pt modelId="{40C04A56-1232-0041-B729-BA0DB8451E88}">
      <dgm:prSet phldrT="[Texto]"/>
      <dgm:spPr/>
      <dgm:t>
        <a:bodyPr/>
        <a:lstStyle/>
        <a:p>
          <a:r>
            <a:rPr lang="es-ES_tradnl" dirty="0"/>
            <a:t>1. Con precisión lugar, día y hora en el que se celebrará la audiencia inicial.</a:t>
          </a:r>
        </a:p>
        <a:p>
          <a:r>
            <a:rPr lang="es-ES_tradnl" dirty="0"/>
            <a:t>2. La autoridad en la que se llevará a cabo.</a:t>
          </a:r>
        </a:p>
      </dgm:t>
    </dgm:pt>
    <dgm:pt modelId="{74D929ED-ED92-384A-B3CF-B957E7BF9A46}" type="parTrans" cxnId="{437E057B-A49C-1C49-8A42-C65492652FA3}">
      <dgm:prSet/>
      <dgm:spPr/>
      <dgm:t>
        <a:bodyPr/>
        <a:lstStyle/>
        <a:p>
          <a:endParaRPr lang="es-ES_tradnl"/>
        </a:p>
      </dgm:t>
    </dgm:pt>
    <dgm:pt modelId="{FA6295BB-F1CB-B048-AB66-78AC67F8F57E}" type="sibTrans" cxnId="{437E057B-A49C-1C49-8A42-C65492652FA3}">
      <dgm:prSet/>
      <dgm:spPr/>
      <dgm:t>
        <a:bodyPr/>
        <a:lstStyle/>
        <a:p>
          <a:endParaRPr lang="es-ES_tradnl"/>
        </a:p>
      </dgm:t>
    </dgm:pt>
    <dgm:pt modelId="{460411A3-67AA-EF47-8880-2B59E84851CF}">
      <dgm:prSet phldrT="[Texto]"/>
      <dgm:spPr/>
      <dgm:t>
        <a:bodyPr/>
        <a:lstStyle/>
        <a:p>
          <a:r>
            <a:rPr lang="es-ES_tradnl" dirty="0"/>
            <a:t>El día de la audiencia inicial, la autoridad substanciadora le hará saber el derecho que tiene de no declarar contra sí mismo ni a declararse culpable. </a:t>
          </a:r>
        </a:p>
      </dgm:t>
    </dgm:pt>
    <dgm:pt modelId="{79CC5AB2-3436-1E4C-8A5F-6E6E397B94A5}" type="parTrans" cxnId="{A6918347-2162-A346-A59A-EC5FF82833B9}">
      <dgm:prSet/>
      <dgm:spPr/>
      <dgm:t>
        <a:bodyPr/>
        <a:lstStyle/>
        <a:p>
          <a:endParaRPr lang="es-ES_tradnl"/>
        </a:p>
      </dgm:t>
    </dgm:pt>
    <dgm:pt modelId="{AE8AC98E-5F8D-C140-B156-248D9696C540}" type="sibTrans" cxnId="{A6918347-2162-A346-A59A-EC5FF82833B9}">
      <dgm:prSet/>
      <dgm:spPr/>
      <dgm:t>
        <a:bodyPr/>
        <a:lstStyle/>
        <a:p>
          <a:endParaRPr lang="es-ES_tradnl"/>
        </a:p>
      </dgm:t>
    </dgm:pt>
    <dgm:pt modelId="{B49AFC2A-EC33-7544-9EC0-2958F9752C37}">
      <dgm:prSet/>
      <dgm:spPr/>
      <dgm:t>
        <a:bodyPr/>
        <a:lstStyle/>
        <a:p>
          <a:r>
            <a:rPr lang="es-ES_tradnl" dirty="0"/>
            <a:t>También el día de la audiencia inicial, la autoridad substanciadora le deberá indicar al presunto responsable de 1. defenderse personalmente. 2. ser asistido por un defensor perito en la materia, 3. de no contar con un defensor se le nombrará uno de oficio.</a:t>
          </a:r>
        </a:p>
      </dgm:t>
    </dgm:pt>
    <dgm:pt modelId="{621FA488-4779-D84B-B9F5-63E4E3065959}" type="parTrans" cxnId="{14AC21B6-20B3-0F45-BCF7-0DC3EB52EAE6}">
      <dgm:prSet/>
      <dgm:spPr/>
      <dgm:t>
        <a:bodyPr/>
        <a:lstStyle/>
        <a:p>
          <a:endParaRPr lang="es-ES_tradnl"/>
        </a:p>
      </dgm:t>
    </dgm:pt>
    <dgm:pt modelId="{C87A29F5-5C9A-2D4C-A5AF-56E7B551109F}" type="sibTrans" cxnId="{14AC21B6-20B3-0F45-BCF7-0DC3EB52EAE6}">
      <dgm:prSet/>
      <dgm:spPr/>
      <dgm:t>
        <a:bodyPr/>
        <a:lstStyle/>
        <a:p>
          <a:endParaRPr lang="es-ES_tradnl"/>
        </a:p>
      </dgm:t>
    </dgm:pt>
    <dgm:pt modelId="{483B4408-18D9-DF47-A1BB-9126C3D5D816}" type="pres">
      <dgm:prSet presAssocID="{87B1A8CB-1D0C-544F-8C5C-D0D9665F819B}" presName="CompostProcess" presStyleCnt="0">
        <dgm:presLayoutVars>
          <dgm:dir/>
          <dgm:resizeHandles val="exact"/>
        </dgm:presLayoutVars>
      </dgm:prSet>
      <dgm:spPr/>
    </dgm:pt>
    <dgm:pt modelId="{5EDB9FFB-1CC7-6643-9511-C21C16C8609F}" type="pres">
      <dgm:prSet presAssocID="{87B1A8CB-1D0C-544F-8C5C-D0D9665F819B}" presName="arrow" presStyleLbl="bgShp" presStyleIdx="0" presStyleCnt="1"/>
      <dgm:spPr/>
    </dgm:pt>
    <dgm:pt modelId="{E19DBAD2-1CF0-AA44-B58A-9E711A14B84D}" type="pres">
      <dgm:prSet presAssocID="{87B1A8CB-1D0C-544F-8C5C-D0D9665F819B}" presName="linearProcess" presStyleCnt="0"/>
      <dgm:spPr/>
    </dgm:pt>
    <dgm:pt modelId="{802DA247-2EAB-C143-A872-6EBE22C88D4E}" type="pres">
      <dgm:prSet presAssocID="{1E141F2C-6B8F-6642-9DDA-331C9898DD84}" presName="textNode" presStyleLbl="node1" presStyleIdx="0" presStyleCnt="4">
        <dgm:presLayoutVars>
          <dgm:bulletEnabled val="1"/>
        </dgm:presLayoutVars>
      </dgm:prSet>
      <dgm:spPr/>
    </dgm:pt>
    <dgm:pt modelId="{C5A28631-5949-7B44-B4EC-49F24FC260A9}" type="pres">
      <dgm:prSet presAssocID="{F9438B65-0694-2949-9D62-1703F4958DEC}" presName="sibTrans" presStyleCnt="0"/>
      <dgm:spPr/>
    </dgm:pt>
    <dgm:pt modelId="{74D7C2F5-6572-B04B-B395-589D8AF70115}" type="pres">
      <dgm:prSet presAssocID="{40C04A56-1232-0041-B729-BA0DB8451E88}" presName="textNode" presStyleLbl="node1" presStyleIdx="1" presStyleCnt="4">
        <dgm:presLayoutVars>
          <dgm:bulletEnabled val="1"/>
        </dgm:presLayoutVars>
      </dgm:prSet>
      <dgm:spPr/>
    </dgm:pt>
    <dgm:pt modelId="{244E10A7-2959-674C-832F-C4449745A44D}" type="pres">
      <dgm:prSet presAssocID="{FA6295BB-F1CB-B048-AB66-78AC67F8F57E}" presName="sibTrans" presStyleCnt="0"/>
      <dgm:spPr/>
    </dgm:pt>
    <dgm:pt modelId="{08157B29-42A8-754F-892C-7BD42487803E}" type="pres">
      <dgm:prSet presAssocID="{460411A3-67AA-EF47-8880-2B59E84851CF}" presName="textNode" presStyleLbl="node1" presStyleIdx="2" presStyleCnt="4">
        <dgm:presLayoutVars>
          <dgm:bulletEnabled val="1"/>
        </dgm:presLayoutVars>
      </dgm:prSet>
      <dgm:spPr/>
    </dgm:pt>
    <dgm:pt modelId="{92DC1144-E2A1-4E41-BCCF-DC32BBB68845}" type="pres">
      <dgm:prSet presAssocID="{AE8AC98E-5F8D-C140-B156-248D9696C540}" presName="sibTrans" presStyleCnt="0"/>
      <dgm:spPr/>
    </dgm:pt>
    <dgm:pt modelId="{76A4605E-6070-7C46-BBAD-EEEB6FE58D73}" type="pres">
      <dgm:prSet presAssocID="{B49AFC2A-EC33-7544-9EC0-2958F9752C37}" presName="textNode" presStyleLbl="node1" presStyleIdx="3" presStyleCnt="4">
        <dgm:presLayoutVars>
          <dgm:bulletEnabled val="1"/>
        </dgm:presLayoutVars>
      </dgm:prSet>
      <dgm:spPr/>
    </dgm:pt>
  </dgm:ptLst>
  <dgm:cxnLst>
    <dgm:cxn modelId="{C7B13619-35BC-5F4E-A567-112E909F0102}" type="presOf" srcId="{B49AFC2A-EC33-7544-9EC0-2958F9752C37}" destId="{76A4605E-6070-7C46-BBAD-EEEB6FE58D73}" srcOrd="0" destOrd="0" presId="urn:microsoft.com/office/officeart/2005/8/layout/hProcess9"/>
    <dgm:cxn modelId="{8E4DAE3C-9E1F-3B4F-BCEC-527E22FCC3B4}" type="presOf" srcId="{1E141F2C-6B8F-6642-9DDA-331C9898DD84}" destId="{802DA247-2EAB-C143-A872-6EBE22C88D4E}" srcOrd="0" destOrd="0" presId="urn:microsoft.com/office/officeart/2005/8/layout/hProcess9"/>
    <dgm:cxn modelId="{0C9CBB43-FDB7-8440-A5C1-8E5C8606A7BF}" srcId="{87B1A8CB-1D0C-544F-8C5C-D0D9665F819B}" destId="{1E141F2C-6B8F-6642-9DDA-331C9898DD84}" srcOrd="0" destOrd="0" parTransId="{A2F1BA66-EFA7-5A47-A2D8-867CD5795BA7}" sibTransId="{F9438B65-0694-2949-9D62-1703F4958DEC}"/>
    <dgm:cxn modelId="{A6918347-2162-A346-A59A-EC5FF82833B9}" srcId="{87B1A8CB-1D0C-544F-8C5C-D0D9665F819B}" destId="{460411A3-67AA-EF47-8880-2B59E84851CF}" srcOrd="2" destOrd="0" parTransId="{79CC5AB2-3436-1E4C-8A5F-6E6E397B94A5}" sibTransId="{AE8AC98E-5F8D-C140-B156-248D9696C540}"/>
    <dgm:cxn modelId="{58F69A6D-D1B4-C44C-AAC7-2C014826FF76}" type="presOf" srcId="{87B1A8CB-1D0C-544F-8C5C-D0D9665F819B}" destId="{483B4408-18D9-DF47-A1BB-9126C3D5D816}" srcOrd="0" destOrd="0" presId="urn:microsoft.com/office/officeart/2005/8/layout/hProcess9"/>
    <dgm:cxn modelId="{437E057B-A49C-1C49-8A42-C65492652FA3}" srcId="{87B1A8CB-1D0C-544F-8C5C-D0D9665F819B}" destId="{40C04A56-1232-0041-B729-BA0DB8451E88}" srcOrd="1" destOrd="0" parTransId="{74D929ED-ED92-384A-B3CF-B957E7BF9A46}" sibTransId="{FA6295BB-F1CB-B048-AB66-78AC67F8F57E}"/>
    <dgm:cxn modelId="{14AC21B6-20B3-0F45-BCF7-0DC3EB52EAE6}" srcId="{87B1A8CB-1D0C-544F-8C5C-D0D9665F819B}" destId="{B49AFC2A-EC33-7544-9EC0-2958F9752C37}" srcOrd="3" destOrd="0" parTransId="{621FA488-4779-D84B-B9F5-63E4E3065959}" sibTransId="{C87A29F5-5C9A-2D4C-A5AF-56E7B551109F}"/>
    <dgm:cxn modelId="{0EF35EB6-7291-5348-BAB2-F8FEE8D7AA72}" type="presOf" srcId="{460411A3-67AA-EF47-8880-2B59E84851CF}" destId="{08157B29-42A8-754F-892C-7BD42487803E}" srcOrd="0" destOrd="0" presId="urn:microsoft.com/office/officeart/2005/8/layout/hProcess9"/>
    <dgm:cxn modelId="{47D1D9BA-3FA4-AA46-8FFE-D42B990C7625}" type="presOf" srcId="{40C04A56-1232-0041-B729-BA0DB8451E88}" destId="{74D7C2F5-6572-B04B-B395-589D8AF70115}" srcOrd="0" destOrd="0" presId="urn:microsoft.com/office/officeart/2005/8/layout/hProcess9"/>
    <dgm:cxn modelId="{5FD6376E-8DCD-5841-8CF7-6F28B92971D9}" type="presParOf" srcId="{483B4408-18D9-DF47-A1BB-9126C3D5D816}" destId="{5EDB9FFB-1CC7-6643-9511-C21C16C8609F}" srcOrd="0" destOrd="0" presId="urn:microsoft.com/office/officeart/2005/8/layout/hProcess9"/>
    <dgm:cxn modelId="{73E1B89D-B90D-DF46-BBCD-49C21642739B}" type="presParOf" srcId="{483B4408-18D9-DF47-A1BB-9126C3D5D816}" destId="{E19DBAD2-1CF0-AA44-B58A-9E711A14B84D}" srcOrd="1" destOrd="0" presId="urn:microsoft.com/office/officeart/2005/8/layout/hProcess9"/>
    <dgm:cxn modelId="{991D8BDE-7FEC-A841-B599-2DAA9DEF439E}" type="presParOf" srcId="{E19DBAD2-1CF0-AA44-B58A-9E711A14B84D}" destId="{802DA247-2EAB-C143-A872-6EBE22C88D4E}" srcOrd="0" destOrd="0" presId="urn:microsoft.com/office/officeart/2005/8/layout/hProcess9"/>
    <dgm:cxn modelId="{7D2B57C1-CF61-BB43-92B2-573188564231}" type="presParOf" srcId="{E19DBAD2-1CF0-AA44-B58A-9E711A14B84D}" destId="{C5A28631-5949-7B44-B4EC-49F24FC260A9}" srcOrd="1" destOrd="0" presId="urn:microsoft.com/office/officeart/2005/8/layout/hProcess9"/>
    <dgm:cxn modelId="{88A2A330-CD94-1947-8AC5-953E802DF232}" type="presParOf" srcId="{E19DBAD2-1CF0-AA44-B58A-9E711A14B84D}" destId="{74D7C2F5-6572-B04B-B395-589D8AF70115}" srcOrd="2" destOrd="0" presId="urn:microsoft.com/office/officeart/2005/8/layout/hProcess9"/>
    <dgm:cxn modelId="{E9DEDEAD-7DA2-6745-8C3B-CE257E987962}" type="presParOf" srcId="{E19DBAD2-1CF0-AA44-B58A-9E711A14B84D}" destId="{244E10A7-2959-674C-832F-C4449745A44D}" srcOrd="3" destOrd="0" presId="urn:microsoft.com/office/officeart/2005/8/layout/hProcess9"/>
    <dgm:cxn modelId="{E51CD749-95CC-2D48-9C93-73796B6F1B2F}" type="presParOf" srcId="{E19DBAD2-1CF0-AA44-B58A-9E711A14B84D}" destId="{08157B29-42A8-754F-892C-7BD42487803E}" srcOrd="4" destOrd="0" presId="urn:microsoft.com/office/officeart/2005/8/layout/hProcess9"/>
    <dgm:cxn modelId="{DD41C388-000A-3244-943E-699F3E4C8191}" type="presParOf" srcId="{E19DBAD2-1CF0-AA44-B58A-9E711A14B84D}" destId="{92DC1144-E2A1-4E41-BCCF-DC32BBB68845}" srcOrd="5" destOrd="0" presId="urn:microsoft.com/office/officeart/2005/8/layout/hProcess9"/>
    <dgm:cxn modelId="{D51DFB49-AB56-B94F-92ED-F548FDBD9D85}" type="presParOf" srcId="{E19DBAD2-1CF0-AA44-B58A-9E711A14B84D}" destId="{76A4605E-6070-7C46-BBAD-EEEB6FE58D7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43E9D0-EAA6-D84C-A364-5D44621F9E58}" type="doc">
      <dgm:prSet loTypeId="urn:microsoft.com/office/officeart/2005/8/layout/hProcess9" loCatId="" qsTypeId="urn:microsoft.com/office/officeart/2005/8/quickstyle/3D3" qsCatId="3D" csTypeId="urn:microsoft.com/office/officeart/2005/8/colors/colorful1" csCatId="colorful" phldr="1"/>
      <dgm:spPr/>
    </dgm:pt>
    <dgm:pt modelId="{4874BD4D-9E5D-A74C-A0B1-B8EA366A4A89}">
      <dgm:prSet phldrT="[Texto]"/>
      <dgm:spPr/>
      <dgm:t>
        <a:bodyPr/>
        <a:lstStyle/>
        <a:p>
          <a:r>
            <a:rPr lang="es-ES_tradnl" dirty="0"/>
            <a:t>Entre la fecha del emplazamiento y de la audiencia deberá mediar un plazo no menor de 10 y mayor de15 días hábiles.</a:t>
          </a:r>
        </a:p>
      </dgm:t>
    </dgm:pt>
    <dgm:pt modelId="{31FA933A-BE93-C445-88A2-A0A7039919EA}" type="parTrans" cxnId="{65416BEB-015C-3148-B506-59D9C0FC55F5}">
      <dgm:prSet/>
      <dgm:spPr/>
      <dgm:t>
        <a:bodyPr/>
        <a:lstStyle/>
        <a:p>
          <a:endParaRPr lang="es-ES_tradnl"/>
        </a:p>
      </dgm:t>
    </dgm:pt>
    <dgm:pt modelId="{6C49D597-CAED-D246-8948-461DC17F1881}" type="sibTrans" cxnId="{65416BEB-015C-3148-B506-59D9C0FC55F5}">
      <dgm:prSet/>
      <dgm:spPr/>
      <dgm:t>
        <a:bodyPr/>
        <a:lstStyle/>
        <a:p>
          <a:endParaRPr lang="es-ES_tradnl"/>
        </a:p>
      </dgm:t>
    </dgm:pt>
    <dgm:pt modelId="{26783939-7748-E34F-8667-040F9A2EF5D4}">
      <dgm:prSet phldrT="[Texto]"/>
      <dgm:spPr/>
      <dgm:t>
        <a:bodyPr/>
        <a:lstStyle/>
        <a:p>
          <a:r>
            <a:rPr lang="es-ES_tradnl" dirty="0"/>
            <a:t>La audiencia solo se podrá diferir por causas fortuitas o de fuerza mayor debidamente justificadas.</a:t>
          </a:r>
        </a:p>
      </dgm:t>
    </dgm:pt>
    <dgm:pt modelId="{A922DED7-AC30-074F-A711-344A79FAACC9}" type="parTrans" cxnId="{3D8A60B1-FEAB-9745-9821-F1D9E0C792DF}">
      <dgm:prSet/>
      <dgm:spPr/>
      <dgm:t>
        <a:bodyPr/>
        <a:lstStyle/>
        <a:p>
          <a:endParaRPr lang="es-ES_tradnl"/>
        </a:p>
      </dgm:t>
    </dgm:pt>
    <dgm:pt modelId="{F3F62F5A-3615-114C-ACBF-44B2D50C3193}" type="sibTrans" cxnId="{3D8A60B1-FEAB-9745-9821-F1D9E0C792DF}">
      <dgm:prSet/>
      <dgm:spPr/>
      <dgm:t>
        <a:bodyPr/>
        <a:lstStyle/>
        <a:p>
          <a:endParaRPr lang="es-ES_tradnl"/>
        </a:p>
      </dgm:t>
    </dgm:pt>
    <dgm:pt modelId="{7C0B7BF8-59F0-744D-A8F4-0C7290545D77}">
      <dgm:prSet phldrT="[Texto]"/>
      <dgm:spPr/>
      <dgm:t>
        <a:bodyPr/>
        <a:lstStyle/>
        <a:p>
          <a:r>
            <a:rPr lang="es-ES_tradnl" dirty="0"/>
            <a:t>Previo a la celebración de la audiencia inicial, la autoridad substanciadora deberá citar a las demás partes que deban concurrir con por lo menos 72 </a:t>
          </a:r>
          <a:r>
            <a:rPr lang="es-ES_tradnl" dirty="0" err="1"/>
            <a:t>hrs</a:t>
          </a:r>
          <a:r>
            <a:rPr lang="es-ES_tradnl" dirty="0"/>
            <a:t> de anticipación. </a:t>
          </a:r>
        </a:p>
      </dgm:t>
    </dgm:pt>
    <dgm:pt modelId="{5E893F29-221D-8647-BD62-B1E333D28E8B}" type="parTrans" cxnId="{3B2F8AF6-F395-8342-8EF2-24C6CFDDB368}">
      <dgm:prSet/>
      <dgm:spPr/>
      <dgm:t>
        <a:bodyPr/>
        <a:lstStyle/>
        <a:p>
          <a:endParaRPr lang="es-ES_tradnl"/>
        </a:p>
      </dgm:t>
    </dgm:pt>
    <dgm:pt modelId="{F63F7425-6583-9045-B62C-7B2673A42BF5}" type="sibTrans" cxnId="{3B2F8AF6-F395-8342-8EF2-24C6CFDDB368}">
      <dgm:prSet/>
      <dgm:spPr/>
      <dgm:t>
        <a:bodyPr/>
        <a:lstStyle/>
        <a:p>
          <a:endParaRPr lang="es-ES_tradnl"/>
        </a:p>
      </dgm:t>
    </dgm:pt>
    <dgm:pt modelId="{AC49ECFF-0631-3D4D-AE9C-94D6548C199A}" type="pres">
      <dgm:prSet presAssocID="{0243E9D0-EAA6-D84C-A364-5D44621F9E58}" presName="CompostProcess" presStyleCnt="0">
        <dgm:presLayoutVars>
          <dgm:dir/>
          <dgm:resizeHandles val="exact"/>
        </dgm:presLayoutVars>
      </dgm:prSet>
      <dgm:spPr/>
    </dgm:pt>
    <dgm:pt modelId="{09F1C4DF-DA59-A543-85BB-E132AF4A0CAA}" type="pres">
      <dgm:prSet presAssocID="{0243E9D0-EAA6-D84C-A364-5D44621F9E58}" presName="arrow" presStyleLbl="bgShp" presStyleIdx="0" presStyleCnt="1"/>
      <dgm:spPr/>
    </dgm:pt>
    <dgm:pt modelId="{0E487C66-2A1A-9C4B-B8FE-9E8D7A13184D}" type="pres">
      <dgm:prSet presAssocID="{0243E9D0-EAA6-D84C-A364-5D44621F9E58}" presName="linearProcess" presStyleCnt="0"/>
      <dgm:spPr/>
    </dgm:pt>
    <dgm:pt modelId="{198CC160-3B69-6D42-8FFA-DB03951B9284}" type="pres">
      <dgm:prSet presAssocID="{4874BD4D-9E5D-A74C-A0B1-B8EA366A4A89}" presName="textNode" presStyleLbl="node1" presStyleIdx="0" presStyleCnt="3">
        <dgm:presLayoutVars>
          <dgm:bulletEnabled val="1"/>
        </dgm:presLayoutVars>
      </dgm:prSet>
      <dgm:spPr/>
    </dgm:pt>
    <dgm:pt modelId="{B50CAB62-4B9C-A845-866E-A52F65D1EFD9}" type="pres">
      <dgm:prSet presAssocID="{6C49D597-CAED-D246-8948-461DC17F1881}" presName="sibTrans" presStyleCnt="0"/>
      <dgm:spPr/>
    </dgm:pt>
    <dgm:pt modelId="{0FF1CE81-DA51-FC45-AAB3-DA6B10772262}" type="pres">
      <dgm:prSet presAssocID="{26783939-7748-E34F-8667-040F9A2EF5D4}" presName="textNode" presStyleLbl="node1" presStyleIdx="1" presStyleCnt="3">
        <dgm:presLayoutVars>
          <dgm:bulletEnabled val="1"/>
        </dgm:presLayoutVars>
      </dgm:prSet>
      <dgm:spPr/>
    </dgm:pt>
    <dgm:pt modelId="{39F0DB50-8542-494C-9033-33B5FC00C72E}" type="pres">
      <dgm:prSet presAssocID="{F3F62F5A-3615-114C-ACBF-44B2D50C3193}" presName="sibTrans" presStyleCnt="0"/>
      <dgm:spPr/>
    </dgm:pt>
    <dgm:pt modelId="{8F2CDC99-25D3-5A40-81CA-9DC937E1EF86}" type="pres">
      <dgm:prSet presAssocID="{7C0B7BF8-59F0-744D-A8F4-0C7290545D77}" presName="textNode" presStyleLbl="node1" presStyleIdx="2" presStyleCnt="3">
        <dgm:presLayoutVars>
          <dgm:bulletEnabled val="1"/>
        </dgm:presLayoutVars>
      </dgm:prSet>
      <dgm:spPr/>
    </dgm:pt>
  </dgm:ptLst>
  <dgm:cxnLst>
    <dgm:cxn modelId="{21468E57-70F0-7B4E-8072-1895FDDE6BAC}" type="presOf" srcId="{26783939-7748-E34F-8667-040F9A2EF5D4}" destId="{0FF1CE81-DA51-FC45-AAB3-DA6B10772262}" srcOrd="0" destOrd="0" presId="urn:microsoft.com/office/officeart/2005/8/layout/hProcess9"/>
    <dgm:cxn modelId="{C907AA59-EA9F-4C46-ADB5-F89D4F73CBA7}" type="presOf" srcId="{0243E9D0-EAA6-D84C-A364-5D44621F9E58}" destId="{AC49ECFF-0631-3D4D-AE9C-94D6548C199A}" srcOrd="0" destOrd="0" presId="urn:microsoft.com/office/officeart/2005/8/layout/hProcess9"/>
    <dgm:cxn modelId="{8CA0CBAC-0114-AC4E-A1DB-C7A36495C81E}" type="presOf" srcId="{7C0B7BF8-59F0-744D-A8F4-0C7290545D77}" destId="{8F2CDC99-25D3-5A40-81CA-9DC937E1EF86}" srcOrd="0" destOrd="0" presId="urn:microsoft.com/office/officeart/2005/8/layout/hProcess9"/>
    <dgm:cxn modelId="{3D8A60B1-FEAB-9745-9821-F1D9E0C792DF}" srcId="{0243E9D0-EAA6-D84C-A364-5D44621F9E58}" destId="{26783939-7748-E34F-8667-040F9A2EF5D4}" srcOrd="1" destOrd="0" parTransId="{A922DED7-AC30-074F-A711-344A79FAACC9}" sibTransId="{F3F62F5A-3615-114C-ACBF-44B2D50C3193}"/>
    <dgm:cxn modelId="{D6FBCEC4-E667-5548-8F67-54FF0BBA544B}" type="presOf" srcId="{4874BD4D-9E5D-A74C-A0B1-B8EA366A4A89}" destId="{198CC160-3B69-6D42-8FFA-DB03951B9284}" srcOrd="0" destOrd="0" presId="urn:microsoft.com/office/officeart/2005/8/layout/hProcess9"/>
    <dgm:cxn modelId="{65416BEB-015C-3148-B506-59D9C0FC55F5}" srcId="{0243E9D0-EAA6-D84C-A364-5D44621F9E58}" destId="{4874BD4D-9E5D-A74C-A0B1-B8EA366A4A89}" srcOrd="0" destOrd="0" parTransId="{31FA933A-BE93-C445-88A2-A0A7039919EA}" sibTransId="{6C49D597-CAED-D246-8948-461DC17F1881}"/>
    <dgm:cxn modelId="{3B2F8AF6-F395-8342-8EF2-24C6CFDDB368}" srcId="{0243E9D0-EAA6-D84C-A364-5D44621F9E58}" destId="{7C0B7BF8-59F0-744D-A8F4-0C7290545D77}" srcOrd="2" destOrd="0" parTransId="{5E893F29-221D-8647-BD62-B1E333D28E8B}" sibTransId="{F63F7425-6583-9045-B62C-7B2673A42BF5}"/>
    <dgm:cxn modelId="{2A00DD7A-1660-074A-B846-5B90A3DC87ED}" type="presParOf" srcId="{AC49ECFF-0631-3D4D-AE9C-94D6548C199A}" destId="{09F1C4DF-DA59-A543-85BB-E132AF4A0CAA}" srcOrd="0" destOrd="0" presId="urn:microsoft.com/office/officeart/2005/8/layout/hProcess9"/>
    <dgm:cxn modelId="{62715999-48BA-E146-A4E9-933F034C3A45}" type="presParOf" srcId="{AC49ECFF-0631-3D4D-AE9C-94D6548C199A}" destId="{0E487C66-2A1A-9C4B-B8FE-9E8D7A13184D}" srcOrd="1" destOrd="0" presId="urn:microsoft.com/office/officeart/2005/8/layout/hProcess9"/>
    <dgm:cxn modelId="{A959EE44-EEC4-4248-B930-F1E621021A8D}" type="presParOf" srcId="{0E487C66-2A1A-9C4B-B8FE-9E8D7A13184D}" destId="{198CC160-3B69-6D42-8FFA-DB03951B9284}" srcOrd="0" destOrd="0" presId="urn:microsoft.com/office/officeart/2005/8/layout/hProcess9"/>
    <dgm:cxn modelId="{1A931E27-3462-6C46-A949-0CA63679DEDD}" type="presParOf" srcId="{0E487C66-2A1A-9C4B-B8FE-9E8D7A13184D}" destId="{B50CAB62-4B9C-A845-866E-A52F65D1EFD9}" srcOrd="1" destOrd="0" presId="urn:microsoft.com/office/officeart/2005/8/layout/hProcess9"/>
    <dgm:cxn modelId="{A83A10D8-8646-934A-8C1F-97CCC8645D94}" type="presParOf" srcId="{0E487C66-2A1A-9C4B-B8FE-9E8D7A13184D}" destId="{0FF1CE81-DA51-FC45-AAB3-DA6B10772262}" srcOrd="2" destOrd="0" presId="urn:microsoft.com/office/officeart/2005/8/layout/hProcess9"/>
    <dgm:cxn modelId="{510895B3-69A7-5148-98FB-CE012F72FEA9}" type="presParOf" srcId="{0E487C66-2A1A-9C4B-B8FE-9E8D7A13184D}" destId="{39F0DB50-8542-494C-9033-33B5FC00C72E}" srcOrd="3" destOrd="0" presId="urn:microsoft.com/office/officeart/2005/8/layout/hProcess9"/>
    <dgm:cxn modelId="{919EED23-BF0A-F340-A18B-E9CA268F3A2E}" type="presParOf" srcId="{0E487C66-2A1A-9C4B-B8FE-9E8D7A13184D}" destId="{8F2CDC99-25D3-5A40-81CA-9DC937E1EF8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5F1F3D7-8FAF-6243-B0BE-A73F1A3F75DD}" type="doc">
      <dgm:prSet loTypeId="urn:microsoft.com/office/officeart/2005/8/layout/hProcess9" loCatId="" qsTypeId="urn:microsoft.com/office/officeart/2005/8/quickstyle/3D3" qsCatId="3D" csTypeId="urn:microsoft.com/office/officeart/2005/8/colors/colorful1" csCatId="colorful" phldr="1"/>
      <dgm:spPr/>
    </dgm:pt>
    <dgm:pt modelId="{4884D4F4-E369-E343-90E8-BAA205539799}">
      <dgm:prSet phldrT="[Texto]"/>
      <dgm:spPr/>
      <dgm:t>
        <a:bodyPr/>
        <a:lstStyle/>
        <a:p>
          <a:r>
            <a:rPr lang="es-ES_tradnl" dirty="0"/>
            <a:t>El día y hora señalado para la audiencia inicial el presunto responsable deberá rendir su declaración verbalmente o por escrito y deberá ofrecer pruebas que estime necesarias para su defensa.</a:t>
          </a:r>
        </a:p>
      </dgm:t>
    </dgm:pt>
    <dgm:pt modelId="{6D911E03-B464-FF4B-B593-A76916D1691D}" type="parTrans" cxnId="{C5C2D67B-F538-C943-B89C-9640D478BDAB}">
      <dgm:prSet/>
      <dgm:spPr/>
      <dgm:t>
        <a:bodyPr/>
        <a:lstStyle/>
        <a:p>
          <a:endParaRPr lang="es-ES_tradnl"/>
        </a:p>
      </dgm:t>
    </dgm:pt>
    <dgm:pt modelId="{B9894DD9-81C2-3F43-B597-932694E3E595}" type="sibTrans" cxnId="{C5C2D67B-F538-C943-B89C-9640D478BDAB}">
      <dgm:prSet/>
      <dgm:spPr/>
      <dgm:t>
        <a:bodyPr/>
        <a:lstStyle/>
        <a:p>
          <a:endParaRPr lang="es-ES_tradnl"/>
        </a:p>
      </dgm:t>
    </dgm:pt>
    <dgm:pt modelId="{CC8414BC-7C87-A648-991F-6D531516F315}">
      <dgm:prSet phldrT="[Texto]"/>
      <dgm:spPr/>
      <dgm:t>
        <a:bodyPr/>
        <a:lstStyle/>
        <a:p>
          <a:r>
            <a:rPr lang="es-ES_tradnl" dirty="0"/>
            <a:t>Con respecto a las pruebas documentales, deberá exhibir todas las que tenga en su poder, y las que no, deberá exhibir acuse correspondiente de que las solicitó ante la autoridad competente.</a:t>
          </a:r>
        </a:p>
      </dgm:t>
    </dgm:pt>
    <dgm:pt modelId="{8DBBF569-F239-0841-8C95-1315CFAC0126}" type="parTrans" cxnId="{24B46D3B-51CF-3B4D-8B2E-95A74084788C}">
      <dgm:prSet/>
      <dgm:spPr/>
      <dgm:t>
        <a:bodyPr/>
        <a:lstStyle/>
        <a:p>
          <a:endParaRPr lang="es-ES_tradnl"/>
        </a:p>
      </dgm:t>
    </dgm:pt>
    <dgm:pt modelId="{7E00F33F-6377-8246-A510-4A2E46DE2E04}" type="sibTrans" cxnId="{24B46D3B-51CF-3B4D-8B2E-95A74084788C}">
      <dgm:prSet/>
      <dgm:spPr/>
      <dgm:t>
        <a:bodyPr/>
        <a:lstStyle/>
        <a:p>
          <a:endParaRPr lang="es-ES_tradnl"/>
        </a:p>
      </dgm:t>
    </dgm:pt>
    <dgm:pt modelId="{9E60D9D6-1091-C840-A17F-6CBD989458E3}">
      <dgm:prSet phldrT="[Texto]"/>
      <dgm:spPr/>
      <dgm:t>
        <a:bodyPr/>
        <a:lstStyle/>
        <a:p>
          <a:r>
            <a:rPr lang="es-ES_tradnl" dirty="0"/>
            <a:t>Cuando se trate de documentos que se encuentren en poder de terceros y se encuentre impedido para presentarlos por encontrase en archivos privados, deberá señalar el archivo donde se encuentre o la persona que los tenga a su cuidado, para que le sean requeridos en términos de ley.</a:t>
          </a:r>
        </a:p>
      </dgm:t>
    </dgm:pt>
    <dgm:pt modelId="{8FA96555-4BBC-174A-8499-0877C80E1F95}" type="parTrans" cxnId="{E18D15A5-096D-3A42-9975-085D91570340}">
      <dgm:prSet/>
      <dgm:spPr/>
      <dgm:t>
        <a:bodyPr/>
        <a:lstStyle/>
        <a:p>
          <a:endParaRPr lang="es-ES_tradnl"/>
        </a:p>
      </dgm:t>
    </dgm:pt>
    <dgm:pt modelId="{2132BA09-719F-6244-823C-2B9E02D33C27}" type="sibTrans" cxnId="{E18D15A5-096D-3A42-9975-085D91570340}">
      <dgm:prSet/>
      <dgm:spPr/>
      <dgm:t>
        <a:bodyPr/>
        <a:lstStyle/>
        <a:p>
          <a:endParaRPr lang="es-ES_tradnl"/>
        </a:p>
      </dgm:t>
    </dgm:pt>
    <dgm:pt modelId="{70DD7658-F199-9B4F-A674-724D59B8F314}" type="pres">
      <dgm:prSet presAssocID="{C5F1F3D7-8FAF-6243-B0BE-A73F1A3F75DD}" presName="CompostProcess" presStyleCnt="0">
        <dgm:presLayoutVars>
          <dgm:dir/>
          <dgm:resizeHandles val="exact"/>
        </dgm:presLayoutVars>
      </dgm:prSet>
      <dgm:spPr/>
    </dgm:pt>
    <dgm:pt modelId="{36299CC1-1483-F24D-AD9D-1B2AA495F93A}" type="pres">
      <dgm:prSet presAssocID="{C5F1F3D7-8FAF-6243-B0BE-A73F1A3F75DD}" presName="arrow" presStyleLbl="bgShp" presStyleIdx="0" presStyleCnt="1"/>
      <dgm:spPr/>
    </dgm:pt>
    <dgm:pt modelId="{2E71AC79-10E7-5645-B482-E1CCF5FC2E24}" type="pres">
      <dgm:prSet presAssocID="{C5F1F3D7-8FAF-6243-B0BE-A73F1A3F75DD}" presName="linearProcess" presStyleCnt="0"/>
      <dgm:spPr/>
    </dgm:pt>
    <dgm:pt modelId="{F466E159-46B5-2A4F-958A-C6A43FAAFBC6}" type="pres">
      <dgm:prSet presAssocID="{4884D4F4-E369-E343-90E8-BAA205539799}" presName="textNode" presStyleLbl="node1" presStyleIdx="0" presStyleCnt="3">
        <dgm:presLayoutVars>
          <dgm:bulletEnabled val="1"/>
        </dgm:presLayoutVars>
      </dgm:prSet>
      <dgm:spPr/>
    </dgm:pt>
    <dgm:pt modelId="{301E27ED-AAF5-574A-A0A8-8CE40A4EC4D7}" type="pres">
      <dgm:prSet presAssocID="{B9894DD9-81C2-3F43-B597-932694E3E595}" presName="sibTrans" presStyleCnt="0"/>
      <dgm:spPr/>
    </dgm:pt>
    <dgm:pt modelId="{F247F3D8-ABA4-5D4C-95E5-467EF395D7D9}" type="pres">
      <dgm:prSet presAssocID="{CC8414BC-7C87-A648-991F-6D531516F315}" presName="textNode" presStyleLbl="node1" presStyleIdx="1" presStyleCnt="3">
        <dgm:presLayoutVars>
          <dgm:bulletEnabled val="1"/>
        </dgm:presLayoutVars>
      </dgm:prSet>
      <dgm:spPr/>
    </dgm:pt>
    <dgm:pt modelId="{6408A2F8-645B-FA45-A974-63683D1E57B3}" type="pres">
      <dgm:prSet presAssocID="{7E00F33F-6377-8246-A510-4A2E46DE2E04}" presName="sibTrans" presStyleCnt="0"/>
      <dgm:spPr/>
    </dgm:pt>
    <dgm:pt modelId="{B263B862-CD6F-5E44-A0ED-3F8BF09D3D67}" type="pres">
      <dgm:prSet presAssocID="{9E60D9D6-1091-C840-A17F-6CBD989458E3}" presName="textNode" presStyleLbl="node1" presStyleIdx="2" presStyleCnt="3">
        <dgm:presLayoutVars>
          <dgm:bulletEnabled val="1"/>
        </dgm:presLayoutVars>
      </dgm:prSet>
      <dgm:spPr/>
    </dgm:pt>
  </dgm:ptLst>
  <dgm:cxnLst>
    <dgm:cxn modelId="{24B46D3B-51CF-3B4D-8B2E-95A74084788C}" srcId="{C5F1F3D7-8FAF-6243-B0BE-A73F1A3F75DD}" destId="{CC8414BC-7C87-A648-991F-6D531516F315}" srcOrd="1" destOrd="0" parTransId="{8DBBF569-F239-0841-8C95-1315CFAC0126}" sibTransId="{7E00F33F-6377-8246-A510-4A2E46DE2E04}"/>
    <dgm:cxn modelId="{28540D43-1E11-C44D-BB7A-AE564410EFBA}" type="presOf" srcId="{C5F1F3D7-8FAF-6243-B0BE-A73F1A3F75DD}" destId="{70DD7658-F199-9B4F-A674-724D59B8F314}" srcOrd="0" destOrd="0" presId="urn:microsoft.com/office/officeart/2005/8/layout/hProcess9"/>
    <dgm:cxn modelId="{62803361-E60A-D84C-A64D-FC1E9B02807D}" type="presOf" srcId="{9E60D9D6-1091-C840-A17F-6CBD989458E3}" destId="{B263B862-CD6F-5E44-A0ED-3F8BF09D3D67}" srcOrd="0" destOrd="0" presId="urn:microsoft.com/office/officeart/2005/8/layout/hProcess9"/>
    <dgm:cxn modelId="{C5C2D67B-F538-C943-B89C-9640D478BDAB}" srcId="{C5F1F3D7-8FAF-6243-B0BE-A73F1A3F75DD}" destId="{4884D4F4-E369-E343-90E8-BAA205539799}" srcOrd="0" destOrd="0" parTransId="{6D911E03-B464-FF4B-B593-A76916D1691D}" sibTransId="{B9894DD9-81C2-3F43-B597-932694E3E595}"/>
    <dgm:cxn modelId="{139F9C96-EFB5-F24C-B19D-D1FB39EB22DE}" type="presOf" srcId="{4884D4F4-E369-E343-90E8-BAA205539799}" destId="{F466E159-46B5-2A4F-958A-C6A43FAAFBC6}" srcOrd="0" destOrd="0" presId="urn:microsoft.com/office/officeart/2005/8/layout/hProcess9"/>
    <dgm:cxn modelId="{E18D15A5-096D-3A42-9975-085D91570340}" srcId="{C5F1F3D7-8FAF-6243-B0BE-A73F1A3F75DD}" destId="{9E60D9D6-1091-C840-A17F-6CBD989458E3}" srcOrd="2" destOrd="0" parTransId="{8FA96555-4BBC-174A-8499-0877C80E1F95}" sibTransId="{2132BA09-719F-6244-823C-2B9E02D33C27}"/>
    <dgm:cxn modelId="{ED2D93C0-937D-C140-8522-CDFC3931D846}" type="presOf" srcId="{CC8414BC-7C87-A648-991F-6D531516F315}" destId="{F247F3D8-ABA4-5D4C-95E5-467EF395D7D9}" srcOrd="0" destOrd="0" presId="urn:microsoft.com/office/officeart/2005/8/layout/hProcess9"/>
    <dgm:cxn modelId="{A84B6B35-D876-0F4B-8FE9-2C524768129A}" type="presParOf" srcId="{70DD7658-F199-9B4F-A674-724D59B8F314}" destId="{36299CC1-1483-F24D-AD9D-1B2AA495F93A}" srcOrd="0" destOrd="0" presId="urn:microsoft.com/office/officeart/2005/8/layout/hProcess9"/>
    <dgm:cxn modelId="{567318E4-EA26-2049-BB8C-143237A04282}" type="presParOf" srcId="{70DD7658-F199-9B4F-A674-724D59B8F314}" destId="{2E71AC79-10E7-5645-B482-E1CCF5FC2E24}" srcOrd="1" destOrd="0" presId="urn:microsoft.com/office/officeart/2005/8/layout/hProcess9"/>
    <dgm:cxn modelId="{DEE5BB31-3705-1F47-B016-0CB1FC9E5DEC}" type="presParOf" srcId="{2E71AC79-10E7-5645-B482-E1CCF5FC2E24}" destId="{F466E159-46B5-2A4F-958A-C6A43FAAFBC6}" srcOrd="0" destOrd="0" presId="urn:microsoft.com/office/officeart/2005/8/layout/hProcess9"/>
    <dgm:cxn modelId="{06B777A1-AE12-4344-B7E6-15E9A3E109B0}" type="presParOf" srcId="{2E71AC79-10E7-5645-B482-E1CCF5FC2E24}" destId="{301E27ED-AAF5-574A-A0A8-8CE40A4EC4D7}" srcOrd="1" destOrd="0" presId="urn:microsoft.com/office/officeart/2005/8/layout/hProcess9"/>
    <dgm:cxn modelId="{E13C10CD-59A1-7F4C-A7C4-31E5BB35194D}" type="presParOf" srcId="{2E71AC79-10E7-5645-B482-E1CCF5FC2E24}" destId="{F247F3D8-ABA4-5D4C-95E5-467EF395D7D9}" srcOrd="2" destOrd="0" presId="urn:microsoft.com/office/officeart/2005/8/layout/hProcess9"/>
    <dgm:cxn modelId="{46618D24-5B13-C04D-82BE-6566DCD8677C}" type="presParOf" srcId="{2E71AC79-10E7-5645-B482-E1CCF5FC2E24}" destId="{6408A2F8-645B-FA45-A974-63683D1E57B3}" srcOrd="3" destOrd="0" presId="urn:microsoft.com/office/officeart/2005/8/layout/hProcess9"/>
    <dgm:cxn modelId="{96F3B871-72BC-9B47-B379-DE90D248A808}" type="presParOf" srcId="{2E71AC79-10E7-5645-B482-E1CCF5FC2E24}" destId="{B263B862-CD6F-5E44-A0ED-3F8BF09D3D6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7FB9B4F-E3BF-DB48-B0FC-458F1758E7C1}" type="doc">
      <dgm:prSet loTypeId="urn:microsoft.com/office/officeart/2005/8/layout/hProcess9" loCatId="" qsTypeId="urn:microsoft.com/office/officeart/2005/8/quickstyle/simple4" qsCatId="simple" csTypeId="urn:microsoft.com/office/officeart/2005/8/colors/colorful1" csCatId="colorful" phldr="1"/>
      <dgm:spPr/>
    </dgm:pt>
    <dgm:pt modelId="{A91CCABB-3417-624D-B29E-68CF6F3465CC}">
      <dgm:prSet phldrT="[Texto]"/>
      <dgm:spPr/>
      <dgm:t>
        <a:bodyPr/>
        <a:lstStyle/>
        <a:p>
          <a:r>
            <a:rPr lang="es-ES_tradnl" dirty="0"/>
            <a:t>Los terceros a mas tardar en la audiencia inicial podrán manifestar por escrito o verbalmente lo que a su derecho convenga y ofrecer las pruebas que considere pertinentes.</a:t>
          </a:r>
        </a:p>
      </dgm:t>
    </dgm:pt>
    <dgm:pt modelId="{8B38257B-9041-9942-944E-12C40DE3BEF1}" type="parTrans" cxnId="{083A6BD8-D351-F44C-BE88-6AA3B51079A2}">
      <dgm:prSet/>
      <dgm:spPr/>
      <dgm:t>
        <a:bodyPr/>
        <a:lstStyle/>
        <a:p>
          <a:endParaRPr lang="es-ES_tradnl"/>
        </a:p>
      </dgm:t>
    </dgm:pt>
    <dgm:pt modelId="{37A3B312-01F8-084D-9345-08A5CC7F6F51}" type="sibTrans" cxnId="{083A6BD8-D351-F44C-BE88-6AA3B51079A2}">
      <dgm:prSet/>
      <dgm:spPr/>
      <dgm:t>
        <a:bodyPr/>
        <a:lstStyle/>
        <a:p>
          <a:endParaRPr lang="es-ES_tradnl"/>
        </a:p>
      </dgm:t>
    </dgm:pt>
    <dgm:pt modelId="{810030C9-5B92-1444-B886-E76D9EE5340B}">
      <dgm:prSet phldrT="[Texto]"/>
      <dgm:spPr/>
      <dgm:t>
        <a:bodyPr/>
        <a:lstStyle/>
        <a:p>
          <a:r>
            <a:rPr lang="es-ES_tradnl" dirty="0"/>
            <a:t>En cuanto al ofrecimiento de las pruebas documentales operarán las mismas reglas que para los Servidores Públicos. </a:t>
          </a:r>
        </a:p>
      </dgm:t>
    </dgm:pt>
    <dgm:pt modelId="{FA82E009-A24B-BA42-AA95-20BA8BE3F62E}" type="parTrans" cxnId="{07187710-1F04-7040-B607-0D934B6E8062}">
      <dgm:prSet/>
      <dgm:spPr/>
      <dgm:t>
        <a:bodyPr/>
        <a:lstStyle/>
        <a:p>
          <a:endParaRPr lang="es-ES_tradnl"/>
        </a:p>
      </dgm:t>
    </dgm:pt>
    <dgm:pt modelId="{ABC5EF87-4B15-1D4C-B5E8-C8EF0EE51D29}" type="sibTrans" cxnId="{07187710-1F04-7040-B607-0D934B6E8062}">
      <dgm:prSet/>
      <dgm:spPr/>
      <dgm:t>
        <a:bodyPr/>
        <a:lstStyle/>
        <a:p>
          <a:endParaRPr lang="es-ES_tradnl"/>
        </a:p>
      </dgm:t>
    </dgm:pt>
    <dgm:pt modelId="{82B393B5-C09B-3345-B59A-1B4580CC7CBC}">
      <dgm:prSet phldrT="[Texto]"/>
      <dgm:spPr/>
      <dgm:t>
        <a:bodyPr/>
        <a:lstStyle/>
        <a:p>
          <a:r>
            <a:rPr lang="es-ES_tradnl" dirty="0"/>
            <a:t>Una vez que las partes hayan manifestado lo que a su derecho convenga y ofrecido las pruebas que consideraron, la autoridad substanciadora declarará cerrada la audiencia inicial. </a:t>
          </a:r>
        </a:p>
      </dgm:t>
    </dgm:pt>
    <dgm:pt modelId="{B212AC22-A963-A74D-B841-FE638789AF57}" type="parTrans" cxnId="{27B1047A-D298-3F4F-9EF3-C321E3204FD1}">
      <dgm:prSet/>
      <dgm:spPr/>
      <dgm:t>
        <a:bodyPr/>
        <a:lstStyle/>
        <a:p>
          <a:endParaRPr lang="es-ES_tradnl"/>
        </a:p>
      </dgm:t>
    </dgm:pt>
    <dgm:pt modelId="{A01A4AA0-25DF-C249-984D-9BD8D5B1D2C7}" type="sibTrans" cxnId="{27B1047A-D298-3F4F-9EF3-C321E3204FD1}">
      <dgm:prSet/>
      <dgm:spPr/>
      <dgm:t>
        <a:bodyPr/>
        <a:lstStyle/>
        <a:p>
          <a:endParaRPr lang="es-ES_tradnl"/>
        </a:p>
      </dgm:t>
    </dgm:pt>
    <dgm:pt modelId="{C694D4E2-D32F-0E4E-B73F-7E19A672D91B}">
      <dgm:prSet/>
      <dgm:spPr/>
      <dgm:t>
        <a:bodyPr/>
        <a:lstStyle/>
        <a:p>
          <a:r>
            <a:rPr lang="es-ES_tradnl" dirty="0"/>
            <a:t>Después de cerrada la audiencia inicial, las partes no podrán ofrecer más pruebas, a menos de que sean supervinientes.</a:t>
          </a:r>
        </a:p>
      </dgm:t>
    </dgm:pt>
    <dgm:pt modelId="{A7754AB9-13BE-884A-9DBB-AA367DAD617B}" type="parTrans" cxnId="{738BAAB0-8282-1F44-BC96-0E0A5E588560}">
      <dgm:prSet/>
      <dgm:spPr/>
      <dgm:t>
        <a:bodyPr/>
        <a:lstStyle/>
        <a:p>
          <a:endParaRPr lang="es-ES_tradnl"/>
        </a:p>
      </dgm:t>
    </dgm:pt>
    <dgm:pt modelId="{E9289F75-4321-4F46-B706-F0F0BCFF581C}" type="sibTrans" cxnId="{738BAAB0-8282-1F44-BC96-0E0A5E588560}">
      <dgm:prSet/>
      <dgm:spPr/>
      <dgm:t>
        <a:bodyPr/>
        <a:lstStyle/>
        <a:p>
          <a:endParaRPr lang="es-ES_tradnl"/>
        </a:p>
      </dgm:t>
    </dgm:pt>
    <dgm:pt modelId="{FDA1E72D-F595-374D-8D2A-826C654F1295}" type="pres">
      <dgm:prSet presAssocID="{97FB9B4F-E3BF-DB48-B0FC-458F1758E7C1}" presName="CompostProcess" presStyleCnt="0">
        <dgm:presLayoutVars>
          <dgm:dir/>
          <dgm:resizeHandles val="exact"/>
        </dgm:presLayoutVars>
      </dgm:prSet>
      <dgm:spPr/>
    </dgm:pt>
    <dgm:pt modelId="{41B1896D-A1A7-C441-B29C-3248E7923E9A}" type="pres">
      <dgm:prSet presAssocID="{97FB9B4F-E3BF-DB48-B0FC-458F1758E7C1}" presName="arrow" presStyleLbl="bgShp" presStyleIdx="0" presStyleCnt="1"/>
      <dgm:spPr/>
    </dgm:pt>
    <dgm:pt modelId="{06CBD5A7-982C-0B4C-B079-BA693636905E}" type="pres">
      <dgm:prSet presAssocID="{97FB9B4F-E3BF-DB48-B0FC-458F1758E7C1}" presName="linearProcess" presStyleCnt="0"/>
      <dgm:spPr/>
    </dgm:pt>
    <dgm:pt modelId="{8BFAD4E9-DC5E-A147-B419-F506B8DCBA9B}" type="pres">
      <dgm:prSet presAssocID="{A91CCABB-3417-624D-B29E-68CF6F3465CC}" presName="textNode" presStyleLbl="node1" presStyleIdx="0" presStyleCnt="4">
        <dgm:presLayoutVars>
          <dgm:bulletEnabled val="1"/>
        </dgm:presLayoutVars>
      </dgm:prSet>
      <dgm:spPr/>
    </dgm:pt>
    <dgm:pt modelId="{8143DD0F-5B58-8343-9D4C-E50EF1C730F8}" type="pres">
      <dgm:prSet presAssocID="{37A3B312-01F8-084D-9345-08A5CC7F6F51}" presName="sibTrans" presStyleCnt="0"/>
      <dgm:spPr/>
    </dgm:pt>
    <dgm:pt modelId="{76C6D478-A3A0-9748-8AED-497CA9A36BD0}" type="pres">
      <dgm:prSet presAssocID="{810030C9-5B92-1444-B886-E76D9EE5340B}" presName="textNode" presStyleLbl="node1" presStyleIdx="1" presStyleCnt="4">
        <dgm:presLayoutVars>
          <dgm:bulletEnabled val="1"/>
        </dgm:presLayoutVars>
      </dgm:prSet>
      <dgm:spPr/>
    </dgm:pt>
    <dgm:pt modelId="{6630DBD9-2464-0346-A46C-7B7853E4AAFE}" type="pres">
      <dgm:prSet presAssocID="{ABC5EF87-4B15-1D4C-B5E8-C8EF0EE51D29}" presName="sibTrans" presStyleCnt="0"/>
      <dgm:spPr/>
    </dgm:pt>
    <dgm:pt modelId="{BD767199-C691-7C42-AE3F-2AD391A1B99C}" type="pres">
      <dgm:prSet presAssocID="{82B393B5-C09B-3345-B59A-1B4580CC7CBC}" presName="textNode" presStyleLbl="node1" presStyleIdx="2" presStyleCnt="4">
        <dgm:presLayoutVars>
          <dgm:bulletEnabled val="1"/>
        </dgm:presLayoutVars>
      </dgm:prSet>
      <dgm:spPr/>
    </dgm:pt>
    <dgm:pt modelId="{DE3CC149-93D0-9240-A0BB-D0544DAB312D}" type="pres">
      <dgm:prSet presAssocID="{A01A4AA0-25DF-C249-984D-9BD8D5B1D2C7}" presName="sibTrans" presStyleCnt="0"/>
      <dgm:spPr/>
    </dgm:pt>
    <dgm:pt modelId="{14CC5A28-5DAA-D046-910A-5BCDAC7194C0}" type="pres">
      <dgm:prSet presAssocID="{C694D4E2-D32F-0E4E-B73F-7E19A672D91B}" presName="textNode" presStyleLbl="node1" presStyleIdx="3" presStyleCnt="4">
        <dgm:presLayoutVars>
          <dgm:bulletEnabled val="1"/>
        </dgm:presLayoutVars>
      </dgm:prSet>
      <dgm:spPr/>
    </dgm:pt>
  </dgm:ptLst>
  <dgm:cxnLst>
    <dgm:cxn modelId="{07187710-1F04-7040-B607-0D934B6E8062}" srcId="{97FB9B4F-E3BF-DB48-B0FC-458F1758E7C1}" destId="{810030C9-5B92-1444-B886-E76D9EE5340B}" srcOrd="1" destOrd="0" parTransId="{FA82E009-A24B-BA42-AA95-20BA8BE3F62E}" sibTransId="{ABC5EF87-4B15-1D4C-B5E8-C8EF0EE51D29}"/>
    <dgm:cxn modelId="{0A01BB30-D078-6D49-A940-AC436134FFFF}" type="presOf" srcId="{82B393B5-C09B-3345-B59A-1B4580CC7CBC}" destId="{BD767199-C691-7C42-AE3F-2AD391A1B99C}" srcOrd="0" destOrd="0" presId="urn:microsoft.com/office/officeart/2005/8/layout/hProcess9"/>
    <dgm:cxn modelId="{0A63CC68-E098-C943-8C41-3CAD50A03669}" type="presOf" srcId="{C694D4E2-D32F-0E4E-B73F-7E19A672D91B}" destId="{14CC5A28-5DAA-D046-910A-5BCDAC7194C0}" srcOrd="0" destOrd="0" presId="urn:microsoft.com/office/officeart/2005/8/layout/hProcess9"/>
    <dgm:cxn modelId="{27B1047A-D298-3F4F-9EF3-C321E3204FD1}" srcId="{97FB9B4F-E3BF-DB48-B0FC-458F1758E7C1}" destId="{82B393B5-C09B-3345-B59A-1B4580CC7CBC}" srcOrd="2" destOrd="0" parTransId="{B212AC22-A963-A74D-B841-FE638789AF57}" sibTransId="{A01A4AA0-25DF-C249-984D-9BD8D5B1D2C7}"/>
    <dgm:cxn modelId="{738BAAB0-8282-1F44-BC96-0E0A5E588560}" srcId="{97FB9B4F-E3BF-DB48-B0FC-458F1758E7C1}" destId="{C694D4E2-D32F-0E4E-B73F-7E19A672D91B}" srcOrd="3" destOrd="0" parTransId="{A7754AB9-13BE-884A-9DBB-AA367DAD617B}" sibTransId="{E9289F75-4321-4F46-B706-F0F0BCFF581C}"/>
    <dgm:cxn modelId="{D29CE5BD-C123-4E4B-BBB6-A8C1A81FA32D}" type="presOf" srcId="{810030C9-5B92-1444-B886-E76D9EE5340B}" destId="{76C6D478-A3A0-9748-8AED-497CA9A36BD0}" srcOrd="0" destOrd="0" presId="urn:microsoft.com/office/officeart/2005/8/layout/hProcess9"/>
    <dgm:cxn modelId="{083A6BD8-D351-F44C-BE88-6AA3B51079A2}" srcId="{97FB9B4F-E3BF-DB48-B0FC-458F1758E7C1}" destId="{A91CCABB-3417-624D-B29E-68CF6F3465CC}" srcOrd="0" destOrd="0" parTransId="{8B38257B-9041-9942-944E-12C40DE3BEF1}" sibTransId="{37A3B312-01F8-084D-9345-08A5CC7F6F51}"/>
    <dgm:cxn modelId="{3CFB36DE-5D2B-6544-95DE-9618DC9C535C}" type="presOf" srcId="{97FB9B4F-E3BF-DB48-B0FC-458F1758E7C1}" destId="{FDA1E72D-F595-374D-8D2A-826C654F1295}" srcOrd="0" destOrd="0" presId="urn:microsoft.com/office/officeart/2005/8/layout/hProcess9"/>
    <dgm:cxn modelId="{2366BBED-6B45-314E-A354-9956E4BE10C5}" type="presOf" srcId="{A91CCABB-3417-624D-B29E-68CF6F3465CC}" destId="{8BFAD4E9-DC5E-A147-B419-F506B8DCBA9B}" srcOrd="0" destOrd="0" presId="urn:microsoft.com/office/officeart/2005/8/layout/hProcess9"/>
    <dgm:cxn modelId="{2784A79F-D941-F44C-BAD4-464DC4347EDF}" type="presParOf" srcId="{FDA1E72D-F595-374D-8D2A-826C654F1295}" destId="{41B1896D-A1A7-C441-B29C-3248E7923E9A}" srcOrd="0" destOrd="0" presId="urn:microsoft.com/office/officeart/2005/8/layout/hProcess9"/>
    <dgm:cxn modelId="{8F208613-4D87-5646-85D8-62EC04F073B5}" type="presParOf" srcId="{FDA1E72D-F595-374D-8D2A-826C654F1295}" destId="{06CBD5A7-982C-0B4C-B079-BA693636905E}" srcOrd="1" destOrd="0" presId="urn:microsoft.com/office/officeart/2005/8/layout/hProcess9"/>
    <dgm:cxn modelId="{462E234B-AEE5-324F-9254-A96C1B184E81}" type="presParOf" srcId="{06CBD5A7-982C-0B4C-B079-BA693636905E}" destId="{8BFAD4E9-DC5E-A147-B419-F506B8DCBA9B}" srcOrd="0" destOrd="0" presId="urn:microsoft.com/office/officeart/2005/8/layout/hProcess9"/>
    <dgm:cxn modelId="{C9BBD730-036B-0F4C-94FC-81972F37D20E}" type="presParOf" srcId="{06CBD5A7-982C-0B4C-B079-BA693636905E}" destId="{8143DD0F-5B58-8343-9D4C-E50EF1C730F8}" srcOrd="1" destOrd="0" presId="urn:microsoft.com/office/officeart/2005/8/layout/hProcess9"/>
    <dgm:cxn modelId="{EDDF164D-44D4-9743-AA59-644F21CFE809}" type="presParOf" srcId="{06CBD5A7-982C-0B4C-B079-BA693636905E}" destId="{76C6D478-A3A0-9748-8AED-497CA9A36BD0}" srcOrd="2" destOrd="0" presId="urn:microsoft.com/office/officeart/2005/8/layout/hProcess9"/>
    <dgm:cxn modelId="{AB5D14D3-EE2D-B74F-83D3-0314E174E7ED}" type="presParOf" srcId="{06CBD5A7-982C-0B4C-B079-BA693636905E}" destId="{6630DBD9-2464-0346-A46C-7B7853E4AAFE}" srcOrd="3" destOrd="0" presId="urn:microsoft.com/office/officeart/2005/8/layout/hProcess9"/>
    <dgm:cxn modelId="{C6599AB2-7B27-EC46-9A2C-3F7136BDA854}" type="presParOf" srcId="{06CBD5A7-982C-0B4C-B079-BA693636905E}" destId="{BD767199-C691-7C42-AE3F-2AD391A1B99C}" srcOrd="4" destOrd="0" presId="urn:microsoft.com/office/officeart/2005/8/layout/hProcess9"/>
    <dgm:cxn modelId="{8779A21E-9F05-774B-B9C2-EEE56A60F141}" type="presParOf" srcId="{06CBD5A7-982C-0B4C-B079-BA693636905E}" destId="{DE3CC149-93D0-9240-A0BB-D0544DAB312D}" srcOrd="5" destOrd="0" presId="urn:microsoft.com/office/officeart/2005/8/layout/hProcess9"/>
    <dgm:cxn modelId="{2C0FE526-A00F-014D-A6E4-43AFDB94B425}" type="presParOf" srcId="{06CBD5A7-982C-0B4C-B079-BA693636905E}" destId="{14CC5A28-5DAA-D046-910A-5BCDAC7194C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27F655-896C-4B4C-A425-63D0D3E54FB3}">
      <dsp:nvSpPr>
        <dsp:cNvPr id="0" name=""/>
        <dsp:cNvSpPr/>
      </dsp:nvSpPr>
      <dsp:spPr>
        <a:xfrm>
          <a:off x="4029366" y="3027086"/>
          <a:ext cx="2304466" cy="2304466"/>
        </a:xfrm>
        <a:prstGeom prst="ellipse">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s-ES_tradnl" sz="1900" kern="1200" dirty="0"/>
            <a:t>Autoridades en materia de responsabilidad del OIC</a:t>
          </a:r>
        </a:p>
      </dsp:txBody>
      <dsp:txXfrm>
        <a:off x="4366847" y="3364567"/>
        <a:ext cx="1629504" cy="1629504"/>
      </dsp:txXfrm>
    </dsp:sp>
    <dsp:sp modelId="{7E837F50-6AE9-E549-962E-FA7ACCF4DFAE}">
      <dsp:nvSpPr>
        <dsp:cNvPr id="0" name=""/>
        <dsp:cNvSpPr/>
      </dsp:nvSpPr>
      <dsp:spPr>
        <a:xfrm rot="16200000">
          <a:off x="4833193" y="2658667"/>
          <a:ext cx="696812" cy="40026"/>
        </a:xfrm>
        <a:custGeom>
          <a:avLst/>
          <a:gdLst/>
          <a:ahLst/>
          <a:cxnLst/>
          <a:rect l="0" t="0" r="0" b="0"/>
          <a:pathLst>
            <a:path>
              <a:moveTo>
                <a:pt x="0" y="20013"/>
              </a:moveTo>
              <a:lnTo>
                <a:pt x="696812" y="20013"/>
              </a:lnTo>
            </a:path>
          </a:pathLst>
        </a:custGeom>
        <a:noFill/>
        <a:ln w="15875"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5164179" y="2661260"/>
        <a:ext cx="34840" cy="34840"/>
      </dsp:txXfrm>
    </dsp:sp>
    <dsp:sp modelId="{D1034ADC-690F-BE40-88D4-3D179405BF80}">
      <dsp:nvSpPr>
        <dsp:cNvPr id="0" name=""/>
        <dsp:cNvSpPr/>
      </dsp:nvSpPr>
      <dsp:spPr>
        <a:xfrm>
          <a:off x="4029366" y="25808"/>
          <a:ext cx="2304466" cy="2304466"/>
        </a:xfrm>
        <a:prstGeom prst="ellipse">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s-ES_tradnl" sz="1900" kern="1200" dirty="0"/>
            <a:t>Autoridad Investigadora.</a:t>
          </a:r>
        </a:p>
      </dsp:txBody>
      <dsp:txXfrm>
        <a:off x="4366847" y="363289"/>
        <a:ext cx="1629504" cy="1629504"/>
      </dsp:txXfrm>
    </dsp:sp>
    <dsp:sp modelId="{B37D08F0-D426-5940-BDC7-71A879E388C8}">
      <dsp:nvSpPr>
        <dsp:cNvPr id="0" name=""/>
        <dsp:cNvSpPr/>
      </dsp:nvSpPr>
      <dsp:spPr>
        <a:xfrm rot="1800000">
          <a:off x="6132785" y="4909625"/>
          <a:ext cx="696812" cy="40026"/>
        </a:xfrm>
        <a:custGeom>
          <a:avLst/>
          <a:gdLst/>
          <a:ahLst/>
          <a:cxnLst/>
          <a:rect l="0" t="0" r="0" b="0"/>
          <a:pathLst>
            <a:path>
              <a:moveTo>
                <a:pt x="0" y="20013"/>
              </a:moveTo>
              <a:lnTo>
                <a:pt x="696812" y="20013"/>
              </a:lnTo>
            </a:path>
          </a:pathLst>
        </a:custGeom>
        <a:noFill/>
        <a:ln w="15875"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6463771" y="4912218"/>
        <a:ext cx="34840" cy="34840"/>
      </dsp:txXfrm>
    </dsp:sp>
    <dsp:sp modelId="{0283C0AF-0CB2-6A45-B1FB-9B365AF4AEAC}">
      <dsp:nvSpPr>
        <dsp:cNvPr id="0" name=""/>
        <dsp:cNvSpPr/>
      </dsp:nvSpPr>
      <dsp:spPr>
        <a:xfrm>
          <a:off x="6628550" y="4527725"/>
          <a:ext cx="2304466" cy="2304466"/>
        </a:xfrm>
        <a:prstGeom prst="ellipse">
          <a:avLst/>
        </a:prstGeom>
        <a:gradFill rotWithShape="0">
          <a:gsLst>
            <a:gs pos="0">
              <a:schemeClr val="accent2">
                <a:hueOff val="-1671780"/>
                <a:satOff val="-6640"/>
                <a:lumOff val="4216"/>
                <a:alphaOff val="0"/>
                <a:tint val="94000"/>
                <a:satMod val="100000"/>
                <a:lumMod val="108000"/>
              </a:schemeClr>
            </a:gs>
            <a:gs pos="50000">
              <a:schemeClr val="accent2">
                <a:hueOff val="-1671780"/>
                <a:satOff val="-6640"/>
                <a:lumOff val="4216"/>
                <a:alphaOff val="0"/>
                <a:tint val="98000"/>
                <a:shade val="100000"/>
                <a:satMod val="100000"/>
                <a:lumMod val="100000"/>
              </a:schemeClr>
            </a:gs>
            <a:gs pos="100000">
              <a:schemeClr val="accent2">
                <a:hueOff val="-1671780"/>
                <a:satOff val="-6640"/>
                <a:lumOff val="4216"/>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s-ES_tradnl" sz="1900" kern="1200" dirty="0"/>
            <a:t>Autoridad </a:t>
          </a:r>
          <a:r>
            <a:rPr lang="es-ES_tradnl" sz="1900" kern="1200" dirty="0" err="1"/>
            <a:t>Resolutora</a:t>
          </a:r>
          <a:r>
            <a:rPr lang="es-ES_tradnl" sz="1900" kern="1200" dirty="0"/>
            <a:t>.</a:t>
          </a:r>
        </a:p>
      </dsp:txBody>
      <dsp:txXfrm>
        <a:off x="6966031" y="4865206"/>
        <a:ext cx="1629504" cy="1629504"/>
      </dsp:txXfrm>
    </dsp:sp>
    <dsp:sp modelId="{79B311E1-CABB-094B-8337-74166E2F12FC}">
      <dsp:nvSpPr>
        <dsp:cNvPr id="0" name=""/>
        <dsp:cNvSpPr/>
      </dsp:nvSpPr>
      <dsp:spPr>
        <a:xfrm rot="9000000">
          <a:off x="3533602" y="4909625"/>
          <a:ext cx="696812" cy="40026"/>
        </a:xfrm>
        <a:custGeom>
          <a:avLst/>
          <a:gdLst/>
          <a:ahLst/>
          <a:cxnLst/>
          <a:rect l="0" t="0" r="0" b="0"/>
          <a:pathLst>
            <a:path>
              <a:moveTo>
                <a:pt x="0" y="20013"/>
              </a:moveTo>
              <a:lnTo>
                <a:pt x="696812" y="20013"/>
              </a:lnTo>
            </a:path>
          </a:pathLst>
        </a:custGeom>
        <a:noFill/>
        <a:ln w="15875"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rot="10800000">
        <a:off x="3864588" y="4912218"/>
        <a:ext cx="34840" cy="34840"/>
      </dsp:txXfrm>
    </dsp:sp>
    <dsp:sp modelId="{F32B3662-887F-3449-A9A0-1B7DDE2879D7}">
      <dsp:nvSpPr>
        <dsp:cNvPr id="0" name=""/>
        <dsp:cNvSpPr/>
      </dsp:nvSpPr>
      <dsp:spPr>
        <a:xfrm>
          <a:off x="1430183" y="4527725"/>
          <a:ext cx="2304466" cy="2304466"/>
        </a:xfrm>
        <a:prstGeom prst="ellipse">
          <a:avLst/>
        </a:prstGeom>
        <a:gradFill rotWithShape="0">
          <a:gsLst>
            <a:gs pos="0">
              <a:schemeClr val="accent2">
                <a:hueOff val="-3343561"/>
                <a:satOff val="-13279"/>
                <a:lumOff val="8432"/>
                <a:alphaOff val="0"/>
                <a:tint val="94000"/>
                <a:satMod val="100000"/>
                <a:lumMod val="108000"/>
              </a:schemeClr>
            </a:gs>
            <a:gs pos="50000">
              <a:schemeClr val="accent2">
                <a:hueOff val="-3343561"/>
                <a:satOff val="-13279"/>
                <a:lumOff val="8432"/>
                <a:alphaOff val="0"/>
                <a:tint val="98000"/>
                <a:shade val="100000"/>
                <a:satMod val="100000"/>
                <a:lumMod val="100000"/>
              </a:schemeClr>
            </a:gs>
            <a:gs pos="100000">
              <a:schemeClr val="accent2">
                <a:hueOff val="-3343561"/>
                <a:satOff val="-13279"/>
                <a:lumOff val="8432"/>
                <a:alphaOff val="0"/>
                <a:shade val="72000"/>
                <a:satMod val="120000"/>
                <a:lumMod val="10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s-ES_tradnl" sz="1900" kern="1200" dirty="0"/>
            <a:t>Autoridad Substanciadora.</a:t>
          </a:r>
        </a:p>
      </dsp:txBody>
      <dsp:txXfrm>
        <a:off x="1767664" y="4865206"/>
        <a:ext cx="1629504" cy="16295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28756-CB86-234D-A9F2-6533A6F8D8FE}">
      <dsp:nvSpPr>
        <dsp:cNvPr id="0" name=""/>
        <dsp:cNvSpPr/>
      </dsp:nvSpPr>
      <dsp:spPr>
        <a:xfrm>
          <a:off x="914399" y="0"/>
          <a:ext cx="10363200" cy="6757987"/>
        </a:xfrm>
        <a:prstGeom prst="rightArrow">
          <a:avLst/>
        </a:prstGeom>
        <a:solidFill>
          <a:schemeClr val="accent2">
            <a:tint val="4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BF83E6F7-C3A1-F64E-A64F-7E91B11DC9E7}">
      <dsp:nvSpPr>
        <dsp:cNvPr id="0" name=""/>
        <dsp:cNvSpPr/>
      </dsp:nvSpPr>
      <dsp:spPr>
        <a:xfrm>
          <a:off x="2197" y="2027396"/>
          <a:ext cx="3711545" cy="2703194"/>
        </a:xfrm>
        <a:prstGeom prst="roundRect">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Dentro de los 15 días hábiles siguientes de haber sido declarado el cierre de la audiencia inicial:</a:t>
          </a:r>
        </a:p>
      </dsp:txBody>
      <dsp:txXfrm>
        <a:off x="134156" y="2159355"/>
        <a:ext cx="3447627" cy="2439276"/>
      </dsp:txXfrm>
    </dsp:sp>
    <dsp:sp modelId="{34FD73D2-2828-134B-AB53-BB622107A350}">
      <dsp:nvSpPr>
        <dsp:cNvPr id="0" name=""/>
        <dsp:cNvSpPr/>
      </dsp:nvSpPr>
      <dsp:spPr>
        <a:xfrm>
          <a:off x="3915553" y="2027396"/>
          <a:ext cx="4036218" cy="2703194"/>
        </a:xfrm>
        <a:prstGeom prst="round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La autoridad substanciadora deberá emitir el acuerdo de pruebas que corresponda:</a:t>
          </a:r>
        </a:p>
      </dsp:txBody>
      <dsp:txXfrm>
        <a:off x="4047512" y="2159355"/>
        <a:ext cx="3772300" cy="2439276"/>
      </dsp:txXfrm>
    </dsp:sp>
    <dsp:sp modelId="{584AC60D-5C7C-9F4F-A773-8E659E15A4CA}">
      <dsp:nvSpPr>
        <dsp:cNvPr id="0" name=""/>
        <dsp:cNvSpPr/>
      </dsp:nvSpPr>
      <dsp:spPr>
        <a:xfrm>
          <a:off x="8153583" y="2027396"/>
          <a:ext cx="4036218" cy="2703194"/>
        </a:xfrm>
        <a:prstGeom prst="round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En este acuerdo la autoridad substanciadora deberá ordenar las diligencias necesarias para la preparación y el desahogo de las pruebas.</a:t>
          </a:r>
        </a:p>
      </dsp:txBody>
      <dsp:txXfrm>
        <a:off x="8285542" y="2159355"/>
        <a:ext cx="3772300" cy="243927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1807C-2974-284F-9D4C-AC9E9CB31FAE}">
      <dsp:nvSpPr>
        <dsp:cNvPr id="0" name=""/>
        <dsp:cNvSpPr/>
      </dsp:nvSpPr>
      <dsp:spPr>
        <a:xfrm>
          <a:off x="914399" y="0"/>
          <a:ext cx="10363200" cy="6729413"/>
        </a:xfrm>
        <a:prstGeom prst="rightArrow">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6A19BF6-4A79-D14D-979A-C638B111CA2A}">
      <dsp:nvSpPr>
        <dsp:cNvPr id="0" name=""/>
        <dsp:cNvSpPr/>
      </dsp:nvSpPr>
      <dsp:spPr>
        <a:xfrm>
          <a:off x="6101" y="2018823"/>
          <a:ext cx="2934890" cy="2691765"/>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_tradnl" sz="1800" kern="1200" dirty="0"/>
            <a:t>Concluido el desahogo de las pruebas ofrecidas por las partes, y si no existieran diligencias pendientes por desahogar o mejor proveer:</a:t>
          </a:r>
        </a:p>
      </dsp:txBody>
      <dsp:txXfrm>
        <a:off x="137502" y="2150224"/>
        <a:ext cx="2672088" cy="2428963"/>
      </dsp:txXfrm>
    </dsp:sp>
    <dsp:sp modelId="{A3B42F61-799C-9E46-B17B-0BF85A9FCA69}">
      <dsp:nvSpPr>
        <dsp:cNvPr id="0" name=""/>
        <dsp:cNvSpPr/>
      </dsp:nvSpPr>
      <dsp:spPr>
        <a:xfrm>
          <a:off x="3087737" y="2018823"/>
          <a:ext cx="2934890" cy="2691765"/>
        </a:xfrm>
        <a:prstGeom prst="roundRect">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_tradnl" sz="1800" kern="1200" dirty="0"/>
            <a:t>La autoridad substanciadora declarará abierto el período de alegatos por un término de 5 días hábiles comunes para las partes.</a:t>
          </a:r>
        </a:p>
      </dsp:txBody>
      <dsp:txXfrm>
        <a:off x="3219138" y="2150224"/>
        <a:ext cx="2672088" cy="2428963"/>
      </dsp:txXfrm>
    </dsp:sp>
    <dsp:sp modelId="{B9EE2C15-CD5E-1144-85FF-CB6768433525}">
      <dsp:nvSpPr>
        <dsp:cNvPr id="0" name=""/>
        <dsp:cNvSpPr/>
      </dsp:nvSpPr>
      <dsp:spPr>
        <a:xfrm>
          <a:off x="6169372" y="2018823"/>
          <a:ext cx="2934890" cy="2691765"/>
        </a:xfrm>
        <a:prstGeom prst="roundRect">
          <a:avLst/>
        </a:prstGeom>
        <a:solidFill>
          <a:schemeClr val="accent4">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_tradnl" sz="1800" kern="1200" dirty="0"/>
            <a:t>Una vez transcurrido el período de alegatos, la Autoridad </a:t>
          </a:r>
          <a:r>
            <a:rPr lang="es-ES_tradnl" sz="1800" kern="1200" dirty="0" err="1"/>
            <a:t>Resolutora</a:t>
          </a:r>
          <a:r>
            <a:rPr lang="es-ES_tradnl" sz="1800" kern="1200" dirty="0"/>
            <a:t> declarará cerrada la instrucción y citará a las partes para oír resolución.</a:t>
          </a:r>
        </a:p>
      </dsp:txBody>
      <dsp:txXfrm>
        <a:off x="6300773" y="2150224"/>
        <a:ext cx="2672088" cy="2428963"/>
      </dsp:txXfrm>
    </dsp:sp>
    <dsp:sp modelId="{D1EBDBD8-3014-D141-8417-828AE5F259A3}">
      <dsp:nvSpPr>
        <dsp:cNvPr id="0" name=""/>
        <dsp:cNvSpPr/>
      </dsp:nvSpPr>
      <dsp:spPr>
        <a:xfrm>
          <a:off x="9251007" y="2018823"/>
          <a:ext cx="2934890" cy="2691765"/>
        </a:xfrm>
        <a:prstGeom prst="roundRect">
          <a:avLst/>
        </a:prstGeom>
        <a:solidFill>
          <a:schemeClr val="accent5">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_tradnl" sz="1800" kern="1200" dirty="0"/>
            <a:t>La autoridad </a:t>
          </a:r>
          <a:r>
            <a:rPr lang="es-ES_tradnl" sz="1800" kern="1200" dirty="0" err="1"/>
            <a:t>resolutora</a:t>
          </a:r>
          <a:r>
            <a:rPr lang="es-ES_tradnl" sz="1800" kern="1200" dirty="0"/>
            <a:t> deberá dictar resolución en un plazo no mayor a 30 días hábiles, el cual podrá ampliarse por un término igual y por una sola vez cuando la complejidad del asunto así lo requiera, debiendo expresar los motivos para ello.</a:t>
          </a:r>
        </a:p>
      </dsp:txBody>
      <dsp:txXfrm>
        <a:off x="9382408" y="2150224"/>
        <a:ext cx="2672088" cy="242896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79C3F-5819-964E-926B-4EF1E7DFDDCF}">
      <dsp:nvSpPr>
        <dsp:cNvPr id="0" name=""/>
        <dsp:cNvSpPr/>
      </dsp:nvSpPr>
      <dsp:spPr>
        <a:xfrm>
          <a:off x="914399" y="0"/>
          <a:ext cx="10363200" cy="6858000"/>
        </a:xfrm>
        <a:prstGeom prst="rightArrow">
          <a:avLst/>
        </a:prstGeom>
        <a:solidFill>
          <a:schemeClr val="accent2">
            <a:tint val="4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AA1977F4-51DE-9945-8F7F-58A4C5CA2634}">
      <dsp:nvSpPr>
        <dsp:cNvPr id="0" name=""/>
        <dsp:cNvSpPr/>
      </dsp:nvSpPr>
      <dsp:spPr>
        <a:xfrm>
          <a:off x="13096" y="2057400"/>
          <a:ext cx="3924300" cy="2743200"/>
        </a:xfrm>
        <a:prstGeom prst="roundRect">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_tradnl" sz="2600" kern="1200" dirty="0"/>
            <a:t>La resolución deberá notificarse personalmente al presunto responsable.</a:t>
          </a:r>
        </a:p>
      </dsp:txBody>
      <dsp:txXfrm>
        <a:off x="147008" y="2191312"/>
        <a:ext cx="3656476" cy="2475376"/>
      </dsp:txXfrm>
    </dsp:sp>
    <dsp:sp modelId="{8CA63E68-13F3-E644-9538-ABA040C17FDE}">
      <dsp:nvSpPr>
        <dsp:cNvPr id="0" name=""/>
        <dsp:cNvSpPr/>
      </dsp:nvSpPr>
      <dsp:spPr>
        <a:xfrm>
          <a:off x="4133850" y="2057400"/>
          <a:ext cx="3924300" cy="2743200"/>
        </a:xfrm>
        <a:prstGeom prst="round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_tradnl" sz="2600" kern="1200" dirty="0"/>
            <a:t>A los denunciantes se les notificará la resolución para su conocimiento.</a:t>
          </a:r>
        </a:p>
      </dsp:txBody>
      <dsp:txXfrm>
        <a:off x="4267762" y="2191312"/>
        <a:ext cx="3656476" cy="2475376"/>
      </dsp:txXfrm>
    </dsp:sp>
    <dsp:sp modelId="{479824A1-51DE-C04E-B0B3-F5ED9C2ABC21}">
      <dsp:nvSpPr>
        <dsp:cNvPr id="0" name=""/>
        <dsp:cNvSpPr/>
      </dsp:nvSpPr>
      <dsp:spPr>
        <a:xfrm>
          <a:off x="8254603" y="2057400"/>
          <a:ext cx="3924300" cy="2743200"/>
        </a:xfrm>
        <a:prstGeom prst="round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_tradnl" sz="2600" kern="1200" dirty="0"/>
            <a:t>La resolución se le notificará al jefe inmediato, al titular de la dependencia o entidad para los efectos de su ejecución en un plazo no mayor de 10 días hábiles.</a:t>
          </a:r>
        </a:p>
      </dsp:txBody>
      <dsp:txXfrm>
        <a:off x="8388515" y="2191312"/>
        <a:ext cx="3656476" cy="247537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4FAAB-B633-B147-B17B-2F040FC93669}">
      <dsp:nvSpPr>
        <dsp:cNvPr id="0" name=""/>
        <dsp:cNvSpPr/>
      </dsp:nvSpPr>
      <dsp:spPr>
        <a:xfrm>
          <a:off x="38466" y="237559"/>
          <a:ext cx="4468355" cy="4468355"/>
        </a:xfrm>
        <a:prstGeom prst="ellipse">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marL="0" lvl="0" indent="0" algn="ctr" defTabSz="2755900">
            <a:lnSpc>
              <a:spcPct val="90000"/>
            </a:lnSpc>
            <a:spcBef>
              <a:spcPct val="0"/>
            </a:spcBef>
            <a:spcAft>
              <a:spcPct val="35000"/>
            </a:spcAft>
            <a:buNone/>
          </a:pPr>
          <a:r>
            <a:rPr lang="es-ES_tradnl" sz="6200" kern="1200" dirty="0"/>
            <a:t>Audiencia inicial</a:t>
          </a:r>
        </a:p>
      </dsp:txBody>
      <dsp:txXfrm>
        <a:off x="692841" y="891934"/>
        <a:ext cx="3159605" cy="3159605"/>
      </dsp:txXfrm>
    </dsp:sp>
    <dsp:sp modelId="{0C1B42EA-A716-1B41-A818-C7F725C2D52C}">
      <dsp:nvSpPr>
        <dsp:cNvPr id="0" name=""/>
        <dsp:cNvSpPr/>
      </dsp:nvSpPr>
      <dsp:spPr>
        <a:xfrm>
          <a:off x="4506821" y="2432931"/>
          <a:ext cx="1349556" cy="77611"/>
        </a:xfrm>
        <a:custGeom>
          <a:avLst/>
          <a:gdLst/>
          <a:ahLst/>
          <a:cxnLst/>
          <a:rect l="0" t="0" r="0" b="0"/>
          <a:pathLst>
            <a:path>
              <a:moveTo>
                <a:pt x="0" y="38805"/>
              </a:moveTo>
              <a:lnTo>
                <a:pt x="1349556" y="38805"/>
              </a:lnTo>
            </a:path>
          </a:pathLst>
        </a:custGeom>
        <a:noFill/>
        <a:ln w="15875" cap="flat" cmpd="sng" algn="ctr">
          <a:solidFill>
            <a:schemeClr val="accent2">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5147861" y="2437998"/>
        <a:ext cx="67477" cy="67477"/>
      </dsp:txXfrm>
    </dsp:sp>
    <dsp:sp modelId="{EC889720-8FA1-344D-8C02-00A100E356A2}">
      <dsp:nvSpPr>
        <dsp:cNvPr id="0" name=""/>
        <dsp:cNvSpPr/>
      </dsp:nvSpPr>
      <dsp:spPr>
        <a:xfrm>
          <a:off x="5856378" y="237559"/>
          <a:ext cx="4468355" cy="4468355"/>
        </a:xfrm>
        <a:prstGeom prst="ellipse">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s-ES_tradnl" sz="3800" kern="1200" dirty="0"/>
            <a:t>Autoridad Substanciadora.</a:t>
          </a:r>
        </a:p>
      </dsp:txBody>
      <dsp:txXfrm>
        <a:off x="6510753" y="891934"/>
        <a:ext cx="3159605" cy="315960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32F0A-D8A4-9F42-965A-C3F7D67F0024}">
      <dsp:nvSpPr>
        <dsp:cNvPr id="0" name=""/>
        <dsp:cNvSpPr/>
      </dsp:nvSpPr>
      <dsp:spPr>
        <a:xfrm>
          <a:off x="854" y="3010699"/>
          <a:ext cx="2726707" cy="1363353"/>
        </a:xfrm>
        <a:prstGeom prst="roundRect">
          <a:avLst>
            <a:gd name="adj" fmla="val 10000"/>
          </a:avLst>
        </a:prstGeom>
        <a:gradFill rotWithShape="0">
          <a:gsLst>
            <a:gs pos="0">
              <a:schemeClr val="accent1">
                <a:hueOff val="0"/>
                <a:satOff val="0"/>
                <a:lumOff val="0"/>
                <a:alphaOff val="0"/>
                <a:tint val="94000"/>
                <a:satMod val="100000"/>
                <a:lumMod val="108000"/>
              </a:schemeClr>
            </a:gs>
            <a:gs pos="50000">
              <a:schemeClr val="accent1">
                <a:hueOff val="0"/>
                <a:satOff val="0"/>
                <a:lumOff val="0"/>
                <a:alphaOff val="0"/>
                <a:tint val="98000"/>
                <a:shade val="100000"/>
                <a:satMod val="100000"/>
                <a:lumMod val="100000"/>
              </a:schemeClr>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t>Audiencia de desahogo de pruebas.</a:t>
          </a:r>
        </a:p>
      </dsp:txBody>
      <dsp:txXfrm>
        <a:off x="40785" y="3050630"/>
        <a:ext cx="2646845" cy="1283491"/>
      </dsp:txXfrm>
    </dsp:sp>
    <dsp:sp modelId="{F8F1075D-9CEF-204B-9232-7A6B6F5BE9C4}">
      <dsp:nvSpPr>
        <dsp:cNvPr id="0" name=""/>
        <dsp:cNvSpPr/>
      </dsp:nvSpPr>
      <dsp:spPr>
        <a:xfrm rot="18770822">
          <a:off x="2470982" y="3085841"/>
          <a:ext cx="1603843" cy="37177"/>
        </a:xfrm>
        <a:custGeom>
          <a:avLst/>
          <a:gdLst/>
          <a:ahLst/>
          <a:cxnLst/>
          <a:rect l="0" t="0" r="0" b="0"/>
          <a:pathLst>
            <a:path>
              <a:moveTo>
                <a:pt x="0" y="18588"/>
              </a:moveTo>
              <a:lnTo>
                <a:pt x="1603843" y="18588"/>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_tradnl" sz="600" kern="1200"/>
        </a:p>
      </dsp:txBody>
      <dsp:txXfrm>
        <a:off x="3232808" y="3064334"/>
        <a:ext cx="80192" cy="80192"/>
      </dsp:txXfrm>
    </dsp:sp>
    <dsp:sp modelId="{4EA06CFA-0C86-E642-824D-2E0608D085DE}">
      <dsp:nvSpPr>
        <dsp:cNvPr id="0" name=""/>
        <dsp:cNvSpPr/>
      </dsp:nvSpPr>
      <dsp:spPr>
        <a:xfrm>
          <a:off x="3818246" y="1834806"/>
          <a:ext cx="2726707" cy="1363353"/>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t>AUTORIDAD SUBSTANCIADORA.</a:t>
          </a:r>
        </a:p>
      </dsp:txBody>
      <dsp:txXfrm>
        <a:off x="3858177" y="1874737"/>
        <a:ext cx="2646845" cy="1283491"/>
      </dsp:txXfrm>
    </dsp:sp>
    <dsp:sp modelId="{FBB15505-7235-B644-AB94-C38AF1C40B3B}">
      <dsp:nvSpPr>
        <dsp:cNvPr id="0" name=""/>
        <dsp:cNvSpPr/>
      </dsp:nvSpPr>
      <dsp:spPr>
        <a:xfrm rot="19457599">
          <a:off x="6418705" y="2105930"/>
          <a:ext cx="1343180" cy="37177"/>
        </a:xfrm>
        <a:custGeom>
          <a:avLst/>
          <a:gdLst/>
          <a:ahLst/>
          <a:cxnLst/>
          <a:rect l="0" t="0" r="0" b="0"/>
          <a:pathLst>
            <a:path>
              <a:moveTo>
                <a:pt x="0" y="18588"/>
              </a:moveTo>
              <a:lnTo>
                <a:pt x="1343180" y="18588"/>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7056716" y="2090940"/>
        <a:ext cx="67159" cy="67159"/>
      </dsp:txXfrm>
    </dsp:sp>
    <dsp:sp modelId="{DA9E3050-B7C5-3941-A3F7-E29B4BACE2BE}">
      <dsp:nvSpPr>
        <dsp:cNvPr id="0" name=""/>
        <dsp:cNvSpPr/>
      </dsp:nvSpPr>
      <dsp:spPr>
        <a:xfrm>
          <a:off x="7635637" y="1050878"/>
          <a:ext cx="2726707" cy="1363353"/>
        </a:xfrm>
        <a:prstGeom prst="roundRect">
          <a:avLst>
            <a:gd name="adj" fmla="val 10000"/>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t>Abre la audiencia. 208, VIII LGRA. </a:t>
          </a:r>
        </a:p>
      </dsp:txBody>
      <dsp:txXfrm>
        <a:off x="7675568" y="1090809"/>
        <a:ext cx="2646845" cy="1283491"/>
      </dsp:txXfrm>
    </dsp:sp>
    <dsp:sp modelId="{B25EE7FE-0FC8-824B-A4CA-5BEDFC53607C}">
      <dsp:nvSpPr>
        <dsp:cNvPr id="0" name=""/>
        <dsp:cNvSpPr/>
      </dsp:nvSpPr>
      <dsp:spPr>
        <a:xfrm rot="2142401">
          <a:off x="6418705" y="2889859"/>
          <a:ext cx="1343180" cy="37177"/>
        </a:xfrm>
        <a:custGeom>
          <a:avLst/>
          <a:gdLst/>
          <a:ahLst/>
          <a:cxnLst/>
          <a:rect l="0" t="0" r="0" b="0"/>
          <a:pathLst>
            <a:path>
              <a:moveTo>
                <a:pt x="0" y="18588"/>
              </a:moveTo>
              <a:lnTo>
                <a:pt x="1343180" y="18588"/>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7056716" y="2874868"/>
        <a:ext cx="67159" cy="67159"/>
      </dsp:txXfrm>
    </dsp:sp>
    <dsp:sp modelId="{F66D1A64-9F8E-D345-BC0D-1C390AB1D5C7}">
      <dsp:nvSpPr>
        <dsp:cNvPr id="0" name=""/>
        <dsp:cNvSpPr/>
      </dsp:nvSpPr>
      <dsp:spPr>
        <a:xfrm>
          <a:off x="7635637" y="2618735"/>
          <a:ext cx="2726707" cy="1363353"/>
        </a:xfrm>
        <a:prstGeom prst="roundRect">
          <a:avLst>
            <a:gd name="adj" fmla="val 10000"/>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t>Declarará abierto el período de alegatos. 208, IX LGRA</a:t>
          </a:r>
        </a:p>
      </dsp:txBody>
      <dsp:txXfrm>
        <a:off x="7675568" y="2658666"/>
        <a:ext cx="2646845" cy="1283491"/>
      </dsp:txXfrm>
    </dsp:sp>
    <dsp:sp modelId="{8994943C-22D7-374A-932B-E27EB762A792}">
      <dsp:nvSpPr>
        <dsp:cNvPr id="0" name=""/>
        <dsp:cNvSpPr/>
      </dsp:nvSpPr>
      <dsp:spPr>
        <a:xfrm rot="2829178">
          <a:off x="2470982" y="4261734"/>
          <a:ext cx="1603843" cy="37177"/>
        </a:xfrm>
        <a:custGeom>
          <a:avLst/>
          <a:gdLst/>
          <a:ahLst/>
          <a:cxnLst/>
          <a:rect l="0" t="0" r="0" b="0"/>
          <a:pathLst>
            <a:path>
              <a:moveTo>
                <a:pt x="0" y="18588"/>
              </a:moveTo>
              <a:lnTo>
                <a:pt x="1603843" y="18588"/>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ES_tradnl" sz="600" kern="1200"/>
        </a:p>
      </dsp:txBody>
      <dsp:txXfrm>
        <a:off x="3232808" y="4240227"/>
        <a:ext cx="80192" cy="80192"/>
      </dsp:txXfrm>
    </dsp:sp>
    <dsp:sp modelId="{8E5E8B83-3996-314A-8F73-9223CFC31CDA}">
      <dsp:nvSpPr>
        <dsp:cNvPr id="0" name=""/>
        <dsp:cNvSpPr/>
      </dsp:nvSpPr>
      <dsp:spPr>
        <a:xfrm>
          <a:off x="3818246" y="4186592"/>
          <a:ext cx="2726707" cy="1363353"/>
        </a:xfrm>
        <a:prstGeom prst="roundRect">
          <a:avLst>
            <a:gd name="adj" fmla="val 10000"/>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t>AUTORIDAD RESOLUTORA.</a:t>
          </a:r>
        </a:p>
      </dsp:txBody>
      <dsp:txXfrm>
        <a:off x="3858177" y="4226523"/>
        <a:ext cx="2646845" cy="1283491"/>
      </dsp:txXfrm>
    </dsp:sp>
    <dsp:sp modelId="{E3500EB4-B7DE-BD4B-B5A0-705949516B66}">
      <dsp:nvSpPr>
        <dsp:cNvPr id="0" name=""/>
        <dsp:cNvSpPr/>
      </dsp:nvSpPr>
      <dsp:spPr>
        <a:xfrm>
          <a:off x="6544953" y="4849680"/>
          <a:ext cx="1090683" cy="37177"/>
        </a:xfrm>
        <a:custGeom>
          <a:avLst/>
          <a:gdLst/>
          <a:ahLst/>
          <a:cxnLst/>
          <a:rect l="0" t="0" r="0" b="0"/>
          <a:pathLst>
            <a:path>
              <a:moveTo>
                <a:pt x="0" y="18588"/>
              </a:moveTo>
              <a:lnTo>
                <a:pt x="1090683" y="18588"/>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_tradnl" sz="500" kern="1200"/>
        </a:p>
      </dsp:txBody>
      <dsp:txXfrm>
        <a:off x="7063028" y="4841002"/>
        <a:ext cx="54534" cy="54534"/>
      </dsp:txXfrm>
    </dsp:sp>
    <dsp:sp modelId="{19A21A9D-F7DB-164F-B0E6-37FDE68132C1}">
      <dsp:nvSpPr>
        <dsp:cNvPr id="0" name=""/>
        <dsp:cNvSpPr/>
      </dsp:nvSpPr>
      <dsp:spPr>
        <a:xfrm>
          <a:off x="7635637" y="4186592"/>
          <a:ext cx="2726707" cy="1363353"/>
        </a:xfrm>
        <a:prstGeom prst="roundRect">
          <a:avLst>
            <a:gd name="adj" fmla="val 10000"/>
          </a:avLst>
        </a:prstGeom>
        <a:solidFill>
          <a:schemeClr val="bg2"/>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s-ES_tradnl" sz="2500" kern="1200" dirty="0">
              <a:solidFill>
                <a:schemeClr val="tx1"/>
              </a:solidFill>
            </a:rPr>
            <a:t>Preside todos los actos de prueba. 132 LGRA.</a:t>
          </a:r>
        </a:p>
      </dsp:txBody>
      <dsp:txXfrm>
        <a:off x="7675568" y="4226523"/>
        <a:ext cx="2646845" cy="1283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2F2E53-C346-354A-A525-B80ADF6EBF45}">
      <dsp:nvSpPr>
        <dsp:cNvPr id="0" name=""/>
        <dsp:cNvSpPr/>
      </dsp:nvSpPr>
      <dsp:spPr>
        <a:xfrm rot="5400000">
          <a:off x="2168672" y="1692010"/>
          <a:ext cx="1496437" cy="1703640"/>
        </a:xfrm>
        <a:prstGeom prst="bentUpArrow">
          <a:avLst>
            <a:gd name="adj1" fmla="val 32840"/>
            <a:gd name="adj2" fmla="val 25000"/>
            <a:gd name="adj3" fmla="val 35780"/>
          </a:avLst>
        </a:prstGeom>
        <a:solidFill>
          <a:schemeClr val="accent5">
            <a:tint val="5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71B8902F-D5A9-8643-8DF8-5DC4AE6EE116}">
      <dsp:nvSpPr>
        <dsp:cNvPr id="0" name=""/>
        <dsp:cNvSpPr/>
      </dsp:nvSpPr>
      <dsp:spPr>
        <a:xfrm>
          <a:off x="1772207" y="33179"/>
          <a:ext cx="2519119" cy="1763301"/>
        </a:xfrm>
        <a:prstGeom prst="roundRect">
          <a:avLst>
            <a:gd name="adj" fmla="val 16670"/>
          </a:avLst>
        </a:prstGeom>
        <a:gradFill rotWithShape="0">
          <a:gsLst>
            <a:gs pos="0">
              <a:schemeClr val="accent5">
                <a:hueOff val="0"/>
                <a:satOff val="0"/>
                <a:lumOff val="0"/>
                <a:alphaOff val="0"/>
                <a:tint val="94000"/>
                <a:satMod val="100000"/>
                <a:lumMod val="108000"/>
              </a:schemeClr>
            </a:gs>
            <a:gs pos="50000">
              <a:schemeClr val="accent5">
                <a:hueOff val="0"/>
                <a:satOff val="0"/>
                <a:lumOff val="0"/>
                <a:alphaOff val="0"/>
                <a:tint val="98000"/>
                <a:shade val="100000"/>
                <a:satMod val="100000"/>
                <a:lumMod val="100000"/>
              </a:schemeClr>
            </a:gs>
            <a:gs pos="100000">
              <a:schemeClr val="accent5">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OIC</a:t>
          </a:r>
        </a:p>
      </dsp:txBody>
      <dsp:txXfrm>
        <a:off x="1858300" y="119272"/>
        <a:ext cx="2346933" cy="1591115"/>
      </dsp:txXfrm>
    </dsp:sp>
    <dsp:sp modelId="{B7B5309E-74F7-1642-9745-09FAF78264B0}">
      <dsp:nvSpPr>
        <dsp:cNvPr id="0" name=""/>
        <dsp:cNvSpPr/>
      </dsp:nvSpPr>
      <dsp:spPr>
        <a:xfrm>
          <a:off x="4291327" y="201350"/>
          <a:ext cx="1832167" cy="1425178"/>
        </a:xfrm>
        <a:prstGeom prst="rect">
          <a:avLst/>
        </a:prstGeom>
        <a:noFill/>
        <a:ln>
          <a:noFill/>
        </a:ln>
        <a:effectLst/>
      </dsp:spPr>
      <dsp:style>
        <a:lnRef idx="0">
          <a:scrgbClr r="0" g="0" b="0"/>
        </a:lnRef>
        <a:fillRef idx="0">
          <a:scrgbClr r="0" g="0" b="0"/>
        </a:fillRef>
        <a:effectRef idx="0">
          <a:scrgbClr r="0" g="0" b="0"/>
        </a:effectRef>
        <a:fontRef idx="minor"/>
      </dsp:style>
    </dsp:sp>
    <dsp:sp modelId="{2CE966FB-E7BE-AF46-95FD-CFDD949F00AF}">
      <dsp:nvSpPr>
        <dsp:cNvPr id="0" name=""/>
        <dsp:cNvSpPr/>
      </dsp:nvSpPr>
      <dsp:spPr>
        <a:xfrm rot="5400000">
          <a:off x="4257290" y="3672779"/>
          <a:ext cx="1496437" cy="1703640"/>
        </a:xfrm>
        <a:prstGeom prst="bentUpArrow">
          <a:avLst>
            <a:gd name="adj1" fmla="val 32840"/>
            <a:gd name="adj2" fmla="val 25000"/>
            <a:gd name="adj3" fmla="val 35780"/>
          </a:avLst>
        </a:prstGeom>
        <a:solidFill>
          <a:schemeClr val="accent5">
            <a:tint val="50000"/>
            <a:hueOff val="5736497"/>
            <a:satOff val="-570"/>
            <a:lumOff val="1148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8EBAFF43-347E-C540-94F3-81F477347326}">
      <dsp:nvSpPr>
        <dsp:cNvPr id="0" name=""/>
        <dsp:cNvSpPr/>
      </dsp:nvSpPr>
      <dsp:spPr>
        <a:xfrm>
          <a:off x="3860825" y="2013949"/>
          <a:ext cx="2519119" cy="1763301"/>
        </a:xfrm>
        <a:prstGeom prst="roundRect">
          <a:avLst>
            <a:gd name="adj" fmla="val 16670"/>
          </a:avLst>
        </a:prstGeom>
        <a:gradFill rotWithShape="0">
          <a:gsLst>
            <a:gs pos="0">
              <a:schemeClr val="accent5">
                <a:hueOff val="3063757"/>
                <a:satOff val="-1833"/>
                <a:lumOff val="7549"/>
                <a:alphaOff val="0"/>
                <a:tint val="94000"/>
                <a:satMod val="100000"/>
                <a:lumMod val="108000"/>
              </a:schemeClr>
            </a:gs>
            <a:gs pos="100000">
              <a:schemeClr val="accent5">
                <a:hueOff val="3063757"/>
                <a:satOff val="-1833"/>
                <a:lumOff val="7549"/>
                <a:alphaOff val="0"/>
                <a:tint val="98000"/>
                <a:shade val="100000"/>
                <a:satMod val="100000"/>
                <a:lumMod val="100000"/>
              </a:schemeClr>
            </a:gs>
            <a:gs pos="100000">
              <a:schemeClr val="accent5">
                <a:hueOff val="3063757"/>
                <a:satOff val="-1833"/>
                <a:lumOff val="7549"/>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Iniciará investigación.</a:t>
          </a:r>
        </a:p>
      </dsp:txBody>
      <dsp:txXfrm>
        <a:off x="3946918" y="2100042"/>
        <a:ext cx="2346933" cy="1591115"/>
      </dsp:txXfrm>
    </dsp:sp>
    <dsp:sp modelId="{A5872720-C464-F643-9726-461C5F4D2149}">
      <dsp:nvSpPr>
        <dsp:cNvPr id="0" name=""/>
        <dsp:cNvSpPr/>
      </dsp:nvSpPr>
      <dsp:spPr>
        <a:xfrm>
          <a:off x="6379944" y="2182120"/>
          <a:ext cx="1832167" cy="1425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es-ES_tradnl" sz="1700" kern="1200" dirty="0"/>
            <a:t>DENUNCIA.</a:t>
          </a:r>
        </a:p>
        <a:p>
          <a:pPr marL="171450" lvl="1" indent="-171450" algn="l" defTabSz="755650">
            <a:lnSpc>
              <a:spcPct val="90000"/>
            </a:lnSpc>
            <a:spcBef>
              <a:spcPct val="0"/>
            </a:spcBef>
            <a:spcAft>
              <a:spcPct val="15000"/>
            </a:spcAft>
            <a:buChar char="•"/>
          </a:pPr>
          <a:r>
            <a:rPr lang="es-ES_tradnl" sz="1700" kern="1200" dirty="0"/>
            <a:t>AUDITORÍA.</a:t>
          </a:r>
        </a:p>
        <a:p>
          <a:pPr marL="171450" lvl="1" indent="-171450" algn="l" defTabSz="755650">
            <a:lnSpc>
              <a:spcPct val="90000"/>
            </a:lnSpc>
            <a:spcBef>
              <a:spcPct val="0"/>
            </a:spcBef>
            <a:spcAft>
              <a:spcPct val="15000"/>
            </a:spcAft>
            <a:buChar char="•"/>
          </a:pPr>
          <a:r>
            <a:rPr lang="es-ES_tradnl" sz="1700" kern="1200" dirty="0"/>
            <a:t>FISCALIZACIÓN.</a:t>
          </a:r>
        </a:p>
      </dsp:txBody>
      <dsp:txXfrm>
        <a:off x="6379944" y="2182120"/>
        <a:ext cx="1832167" cy="1425178"/>
      </dsp:txXfrm>
    </dsp:sp>
    <dsp:sp modelId="{7BDB3C46-3646-8640-894D-1285D8ACD05E}">
      <dsp:nvSpPr>
        <dsp:cNvPr id="0" name=""/>
        <dsp:cNvSpPr/>
      </dsp:nvSpPr>
      <dsp:spPr>
        <a:xfrm>
          <a:off x="5949442" y="3994718"/>
          <a:ext cx="2519119" cy="1763301"/>
        </a:xfrm>
        <a:prstGeom prst="roundRect">
          <a:avLst>
            <a:gd name="adj" fmla="val 16670"/>
          </a:avLst>
        </a:prstGeom>
        <a:gradFill rotWithShape="0">
          <a:gsLst>
            <a:gs pos="0">
              <a:schemeClr val="accent5">
                <a:hueOff val="6127514"/>
                <a:satOff val="-3666"/>
                <a:lumOff val="15098"/>
                <a:alphaOff val="0"/>
                <a:tint val="94000"/>
                <a:satMod val="100000"/>
                <a:lumMod val="108000"/>
              </a:schemeClr>
            </a:gs>
            <a:gs pos="50000">
              <a:schemeClr val="accent5">
                <a:hueOff val="6127514"/>
                <a:satOff val="-3666"/>
                <a:lumOff val="15098"/>
                <a:alphaOff val="0"/>
                <a:tint val="98000"/>
                <a:shade val="100000"/>
                <a:satMod val="100000"/>
                <a:lumMod val="100000"/>
              </a:schemeClr>
            </a:gs>
            <a:gs pos="100000">
              <a:schemeClr val="accent5">
                <a:hueOff val="6127514"/>
                <a:satOff val="-3666"/>
                <a:lumOff val="15098"/>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s-ES_tradnl" sz="2700" kern="1200" dirty="0"/>
            <a:t>Investigará faltas administrativas.</a:t>
          </a:r>
        </a:p>
      </dsp:txBody>
      <dsp:txXfrm>
        <a:off x="6035535" y="4080811"/>
        <a:ext cx="2346933" cy="1591115"/>
      </dsp:txXfrm>
    </dsp:sp>
    <dsp:sp modelId="{C94296CC-C6EC-7E4C-9854-5F1621C20A98}">
      <dsp:nvSpPr>
        <dsp:cNvPr id="0" name=""/>
        <dsp:cNvSpPr/>
      </dsp:nvSpPr>
      <dsp:spPr>
        <a:xfrm>
          <a:off x="8468561" y="4162889"/>
          <a:ext cx="1832167" cy="1425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r>
            <a:rPr lang="es-ES_tradnl" sz="2800" kern="1200" dirty="0"/>
            <a:t>GRAVES.</a:t>
          </a:r>
        </a:p>
        <a:p>
          <a:pPr marL="285750" lvl="1" indent="-285750" algn="l" defTabSz="1244600">
            <a:lnSpc>
              <a:spcPct val="90000"/>
            </a:lnSpc>
            <a:spcBef>
              <a:spcPct val="0"/>
            </a:spcBef>
            <a:spcAft>
              <a:spcPct val="15000"/>
            </a:spcAft>
            <a:buChar char="•"/>
          </a:pPr>
          <a:r>
            <a:rPr lang="es-ES_tradnl" sz="2800" kern="1200" dirty="0"/>
            <a:t>NO GRAVES.</a:t>
          </a:r>
        </a:p>
      </dsp:txBody>
      <dsp:txXfrm>
        <a:off x="8468561" y="4162889"/>
        <a:ext cx="1832167" cy="14251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B0703-868C-1940-9186-B8BBA3851C33}">
      <dsp:nvSpPr>
        <dsp:cNvPr id="0" name=""/>
        <dsp:cNvSpPr/>
      </dsp:nvSpPr>
      <dsp:spPr>
        <a:xfrm rot="5400000">
          <a:off x="1674340" y="1934303"/>
          <a:ext cx="1710725" cy="1947600"/>
        </a:xfrm>
        <a:prstGeom prst="bentUpArrow">
          <a:avLst>
            <a:gd name="adj1" fmla="val 32840"/>
            <a:gd name="adj2" fmla="val 25000"/>
            <a:gd name="adj3" fmla="val 35780"/>
          </a:avLst>
        </a:prstGeom>
        <a:solidFill>
          <a:schemeClr val="accent5">
            <a:tint val="5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E29B39F1-21C4-E548-96CA-74BE0254F68A}">
      <dsp:nvSpPr>
        <dsp:cNvPr id="0" name=""/>
        <dsp:cNvSpPr/>
      </dsp:nvSpPr>
      <dsp:spPr>
        <a:xfrm>
          <a:off x="1221102" y="37930"/>
          <a:ext cx="2879853" cy="2015804"/>
        </a:xfrm>
        <a:prstGeom prst="roundRect">
          <a:avLst>
            <a:gd name="adj" fmla="val 16670"/>
          </a:avLst>
        </a:prstGeom>
        <a:gradFill rotWithShape="0">
          <a:gsLst>
            <a:gs pos="0">
              <a:schemeClr val="accent5">
                <a:hueOff val="0"/>
                <a:satOff val="0"/>
                <a:lumOff val="0"/>
                <a:alphaOff val="0"/>
                <a:tint val="94000"/>
                <a:satMod val="100000"/>
                <a:lumMod val="108000"/>
              </a:schemeClr>
            </a:gs>
            <a:gs pos="50000">
              <a:schemeClr val="accent5">
                <a:hueOff val="0"/>
                <a:satOff val="0"/>
                <a:lumOff val="0"/>
                <a:alphaOff val="0"/>
                <a:tint val="98000"/>
                <a:shade val="100000"/>
                <a:satMod val="100000"/>
                <a:lumMod val="100000"/>
              </a:schemeClr>
            </a:gs>
            <a:gs pos="100000">
              <a:schemeClr val="accent5">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s-ES_tradnl" sz="4100" kern="1200" dirty="0"/>
            <a:t>Substancia.</a:t>
          </a:r>
        </a:p>
      </dsp:txBody>
      <dsp:txXfrm>
        <a:off x="1319523" y="136351"/>
        <a:ext cx="2683011" cy="1818962"/>
      </dsp:txXfrm>
    </dsp:sp>
    <dsp:sp modelId="{DA76C75C-E7CD-0F4D-821D-6B3C40CC4A2F}">
      <dsp:nvSpPr>
        <dsp:cNvPr id="0" name=""/>
        <dsp:cNvSpPr/>
      </dsp:nvSpPr>
      <dsp:spPr>
        <a:xfrm>
          <a:off x="4100956" y="230183"/>
          <a:ext cx="2094531" cy="1629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r>
            <a:rPr lang="es-ES_tradnl" sz="2100" kern="1200" dirty="0"/>
            <a:t>Audiencia Inicial: Faltas administrativas graves y no graves.</a:t>
          </a:r>
        </a:p>
      </dsp:txBody>
      <dsp:txXfrm>
        <a:off x="4100956" y="230183"/>
        <a:ext cx="2094531" cy="1629261"/>
      </dsp:txXfrm>
    </dsp:sp>
    <dsp:sp modelId="{DB857C74-4CB8-A849-B757-D9CB98D07C2F}">
      <dsp:nvSpPr>
        <dsp:cNvPr id="0" name=""/>
        <dsp:cNvSpPr/>
      </dsp:nvSpPr>
      <dsp:spPr>
        <a:xfrm rot="5400000">
          <a:off x="4062045" y="4198717"/>
          <a:ext cx="1710725" cy="1947600"/>
        </a:xfrm>
        <a:prstGeom prst="bentUpArrow">
          <a:avLst>
            <a:gd name="adj1" fmla="val 32840"/>
            <a:gd name="adj2" fmla="val 25000"/>
            <a:gd name="adj3" fmla="val 35780"/>
          </a:avLst>
        </a:prstGeom>
        <a:solidFill>
          <a:schemeClr val="accent5">
            <a:tint val="50000"/>
            <a:hueOff val="5736497"/>
            <a:satOff val="-570"/>
            <a:lumOff val="1148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F9E15EF3-F3B4-5947-8482-8D04A0E1C3B3}">
      <dsp:nvSpPr>
        <dsp:cNvPr id="0" name=""/>
        <dsp:cNvSpPr/>
      </dsp:nvSpPr>
      <dsp:spPr>
        <a:xfrm>
          <a:off x="3608807" y="2302344"/>
          <a:ext cx="2879853" cy="2015804"/>
        </a:xfrm>
        <a:prstGeom prst="roundRect">
          <a:avLst>
            <a:gd name="adj" fmla="val 16670"/>
          </a:avLst>
        </a:prstGeom>
        <a:gradFill rotWithShape="0">
          <a:gsLst>
            <a:gs pos="0">
              <a:schemeClr val="accent5">
                <a:hueOff val="3063757"/>
                <a:satOff val="-1833"/>
                <a:lumOff val="7549"/>
                <a:alphaOff val="0"/>
                <a:tint val="94000"/>
                <a:satMod val="100000"/>
                <a:lumMod val="108000"/>
              </a:schemeClr>
            </a:gs>
            <a:gs pos="50000">
              <a:schemeClr val="accent5">
                <a:hueOff val="3063757"/>
                <a:satOff val="-1833"/>
                <a:lumOff val="7549"/>
                <a:alphaOff val="0"/>
                <a:tint val="98000"/>
                <a:shade val="100000"/>
                <a:satMod val="100000"/>
                <a:lumMod val="100000"/>
              </a:schemeClr>
            </a:gs>
            <a:gs pos="100000">
              <a:schemeClr val="accent5">
                <a:hueOff val="3063757"/>
                <a:satOff val="-1833"/>
                <a:lumOff val="7549"/>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s-ES_tradnl" sz="4100" kern="1200" dirty="0"/>
            <a:t>Desahoga pruebas. </a:t>
          </a:r>
        </a:p>
      </dsp:txBody>
      <dsp:txXfrm>
        <a:off x="3707228" y="2400765"/>
        <a:ext cx="2683011" cy="1818962"/>
      </dsp:txXfrm>
    </dsp:sp>
    <dsp:sp modelId="{E69C23BE-E805-A34A-91BF-399F9992ACD1}">
      <dsp:nvSpPr>
        <dsp:cNvPr id="0" name=""/>
        <dsp:cNvSpPr/>
      </dsp:nvSpPr>
      <dsp:spPr>
        <a:xfrm>
          <a:off x="6488661" y="2494597"/>
          <a:ext cx="2094531" cy="1629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r>
            <a:rPr lang="es-ES_tradnl" sz="2100" kern="1200" dirty="0"/>
            <a:t>Únicamente para el caso de las faltas administrativas NO graves.</a:t>
          </a:r>
        </a:p>
      </dsp:txBody>
      <dsp:txXfrm>
        <a:off x="6488661" y="2494597"/>
        <a:ext cx="2094531" cy="1629261"/>
      </dsp:txXfrm>
    </dsp:sp>
    <dsp:sp modelId="{A1FC7E27-8A1B-8B40-98F0-4FAC3DBE3BE0}">
      <dsp:nvSpPr>
        <dsp:cNvPr id="0" name=""/>
        <dsp:cNvSpPr/>
      </dsp:nvSpPr>
      <dsp:spPr>
        <a:xfrm>
          <a:off x="5996512" y="4566757"/>
          <a:ext cx="2879853" cy="2015804"/>
        </a:xfrm>
        <a:prstGeom prst="roundRect">
          <a:avLst>
            <a:gd name="adj" fmla="val 16670"/>
          </a:avLst>
        </a:prstGeom>
        <a:gradFill rotWithShape="0">
          <a:gsLst>
            <a:gs pos="0">
              <a:schemeClr val="accent5">
                <a:hueOff val="6127514"/>
                <a:satOff val="-3666"/>
                <a:lumOff val="15098"/>
                <a:alphaOff val="0"/>
                <a:tint val="94000"/>
                <a:satMod val="100000"/>
                <a:lumMod val="108000"/>
              </a:schemeClr>
            </a:gs>
            <a:gs pos="50000">
              <a:schemeClr val="accent5">
                <a:hueOff val="6127514"/>
                <a:satOff val="-3666"/>
                <a:lumOff val="15098"/>
                <a:alphaOff val="0"/>
                <a:tint val="98000"/>
                <a:shade val="100000"/>
                <a:satMod val="100000"/>
                <a:lumMod val="100000"/>
              </a:schemeClr>
            </a:gs>
            <a:gs pos="100000">
              <a:schemeClr val="accent5">
                <a:hueOff val="6127514"/>
                <a:satOff val="-3666"/>
                <a:lumOff val="15098"/>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s-ES_tradnl" sz="4100" kern="1200" dirty="0"/>
            <a:t>Resuelve.</a:t>
          </a:r>
        </a:p>
      </dsp:txBody>
      <dsp:txXfrm>
        <a:off x="6094933" y="4665178"/>
        <a:ext cx="2683011" cy="1818962"/>
      </dsp:txXfrm>
    </dsp:sp>
    <dsp:sp modelId="{A4ABE098-5344-954B-B419-66955B26142D}">
      <dsp:nvSpPr>
        <dsp:cNvPr id="0" name=""/>
        <dsp:cNvSpPr/>
      </dsp:nvSpPr>
      <dsp:spPr>
        <a:xfrm>
          <a:off x="8876366" y="4759010"/>
          <a:ext cx="2094531" cy="1629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r>
            <a:rPr lang="es-ES_tradnl" sz="2100" kern="1200" dirty="0"/>
            <a:t>Únicamente para el caso de las faltas administrativas NO graves.</a:t>
          </a:r>
        </a:p>
      </dsp:txBody>
      <dsp:txXfrm>
        <a:off x="8876366" y="4759010"/>
        <a:ext cx="2094531" cy="16292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38C0E-95D3-BE4C-A0BB-9D552EDA30E9}">
      <dsp:nvSpPr>
        <dsp:cNvPr id="0" name=""/>
        <dsp:cNvSpPr/>
      </dsp:nvSpPr>
      <dsp:spPr>
        <a:xfrm>
          <a:off x="914399" y="0"/>
          <a:ext cx="10363200" cy="6032500"/>
        </a:xfrm>
        <a:prstGeom prst="rightArrow">
          <a:avLst/>
        </a:prstGeom>
        <a:solidFill>
          <a:schemeClr val="accent2">
            <a:tint val="4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1B729C55-8687-E54F-A739-27D759BB548A}">
      <dsp:nvSpPr>
        <dsp:cNvPr id="0" name=""/>
        <dsp:cNvSpPr/>
      </dsp:nvSpPr>
      <dsp:spPr>
        <a:xfrm>
          <a:off x="13096" y="1809750"/>
          <a:ext cx="3924300" cy="2413000"/>
        </a:xfrm>
        <a:prstGeom prst="roundRect">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_tradnl" sz="2300" kern="1200" dirty="0"/>
            <a:t>La autoridad investigadora presenta en IPRA a la substanciadora.</a:t>
          </a:r>
        </a:p>
      </dsp:txBody>
      <dsp:txXfrm>
        <a:off x="130889" y="1927543"/>
        <a:ext cx="3688714" cy="2177414"/>
      </dsp:txXfrm>
    </dsp:sp>
    <dsp:sp modelId="{7D0CF92F-6E2E-1445-913F-2E7621DEDBF7}">
      <dsp:nvSpPr>
        <dsp:cNvPr id="0" name=""/>
        <dsp:cNvSpPr/>
      </dsp:nvSpPr>
      <dsp:spPr>
        <a:xfrm>
          <a:off x="4133850" y="1809750"/>
          <a:ext cx="3924300" cy="2413000"/>
        </a:xfrm>
        <a:prstGeom prst="round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_tradnl" sz="2300" kern="1200" dirty="0"/>
            <a:t>La Autoridad Substanciadora se pronunciará sobre su admisión o no dentro de los 3 días siguientes</a:t>
          </a:r>
        </a:p>
      </dsp:txBody>
      <dsp:txXfrm>
        <a:off x="4251643" y="1927543"/>
        <a:ext cx="3688714" cy="2177414"/>
      </dsp:txXfrm>
    </dsp:sp>
    <dsp:sp modelId="{F09F876C-EDEC-5842-A26A-D208E3094D8B}">
      <dsp:nvSpPr>
        <dsp:cNvPr id="0" name=""/>
        <dsp:cNvSpPr/>
      </dsp:nvSpPr>
      <dsp:spPr>
        <a:xfrm>
          <a:off x="8254603" y="1809750"/>
          <a:ext cx="3924300" cy="2413000"/>
        </a:xfrm>
        <a:prstGeom prst="round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_tradnl" sz="2300" kern="1200" dirty="0"/>
            <a:t>Si no lo admite, se lo regresará a la investigadora, con el fin de que subsane las omisiones que advierta o que aclare los hechos narrados en el IPRA.</a:t>
          </a:r>
        </a:p>
      </dsp:txBody>
      <dsp:txXfrm>
        <a:off x="8372396" y="1927543"/>
        <a:ext cx="3688714" cy="21774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E2485-DAAB-B942-ACA3-77197CD82B05}">
      <dsp:nvSpPr>
        <dsp:cNvPr id="0" name=""/>
        <dsp:cNvSpPr/>
      </dsp:nvSpPr>
      <dsp:spPr>
        <a:xfrm>
          <a:off x="914399" y="0"/>
          <a:ext cx="10363200" cy="6858000"/>
        </a:xfrm>
        <a:prstGeom prst="rightArrow">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4E1DC0E-15BF-7E42-B323-90D639391186}">
      <dsp:nvSpPr>
        <dsp:cNvPr id="0" name=""/>
        <dsp:cNvSpPr/>
      </dsp:nvSpPr>
      <dsp:spPr>
        <a:xfrm>
          <a:off x="13096" y="2057400"/>
          <a:ext cx="3924300" cy="2743200"/>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ES_tradnl" sz="3000" kern="1200" dirty="0"/>
            <a:t>En caso de que la substanciadora admita el IPRA.</a:t>
          </a:r>
        </a:p>
      </dsp:txBody>
      <dsp:txXfrm>
        <a:off x="147008" y="2191312"/>
        <a:ext cx="3656476" cy="2475376"/>
      </dsp:txXfrm>
    </dsp:sp>
    <dsp:sp modelId="{BF37A38C-983C-444D-8EEC-BB8AD249A2FE}">
      <dsp:nvSpPr>
        <dsp:cNvPr id="0" name=""/>
        <dsp:cNvSpPr/>
      </dsp:nvSpPr>
      <dsp:spPr>
        <a:xfrm>
          <a:off x="4133850" y="2057400"/>
          <a:ext cx="3924300" cy="2743200"/>
        </a:xfrm>
        <a:prstGeom prst="roundRect">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ES_tradnl" sz="3000" kern="1200" dirty="0"/>
            <a:t>Ordenará el emplazamiento del presunto responsable.</a:t>
          </a:r>
        </a:p>
      </dsp:txBody>
      <dsp:txXfrm>
        <a:off x="4267762" y="2191312"/>
        <a:ext cx="3656476" cy="2475376"/>
      </dsp:txXfrm>
    </dsp:sp>
    <dsp:sp modelId="{1868FC5B-75C8-7F4B-A271-2D62B7AF4457}">
      <dsp:nvSpPr>
        <dsp:cNvPr id="0" name=""/>
        <dsp:cNvSpPr/>
      </dsp:nvSpPr>
      <dsp:spPr>
        <a:xfrm>
          <a:off x="8254603" y="2057400"/>
          <a:ext cx="3924300" cy="2743200"/>
        </a:xfrm>
        <a:prstGeom prst="roundRect">
          <a:avLst/>
        </a:prstGeom>
        <a:solidFill>
          <a:schemeClr val="accent4">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ES_tradnl" sz="3000" kern="1200" dirty="0"/>
            <a:t>Deberá citar al presunto responsable para que comparezca personalmente a la celebración de la audiencia inicial.</a:t>
          </a:r>
        </a:p>
      </dsp:txBody>
      <dsp:txXfrm>
        <a:off x="8388515" y="2191312"/>
        <a:ext cx="3656476" cy="24753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B9FFB-1CC7-6643-9511-C21C16C8609F}">
      <dsp:nvSpPr>
        <dsp:cNvPr id="0" name=""/>
        <dsp:cNvSpPr/>
      </dsp:nvSpPr>
      <dsp:spPr>
        <a:xfrm>
          <a:off x="914399" y="0"/>
          <a:ext cx="10363200" cy="6715125"/>
        </a:xfrm>
        <a:prstGeom prst="rightArrow">
          <a:avLst/>
        </a:prstGeom>
        <a:solidFill>
          <a:schemeClr val="accent2">
            <a:tint val="4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802DA247-2EAB-C143-A872-6EBE22C88D4E}">
      <dsp:nvSpPr>
        <dsp:cNvPr id="0" name=""/>
        <dsp:cNvSpPr/>
      </dsp:nvSpPr>
      <dsp:spPr>
        <a:xfrm>
          <a:off x="6101" y="2014537"/>
          <a:ext cx="2934890" cy="2686050"/>
        </a:xfrm>
        <a:prstGeom prst="roundRect">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_tradnl" sz="1600" kern="1200" dirty="0"/>
            <a:t>El emplazamiento del presunto responsable a la audiencia inicial debe contener:</a:t>
          </a:r>
        </a:p>
      </dsp:txBody>
      <dsp:txXfrm>
        <a:off x="137223" y="2145659"/>
        <a:ext cx="2672646" cy="2423806"/>
      </dsp:txXfrm>
    </dsp:sp>
    <dsp:sp modelId="{74D7C2F5-6572-B04B-B395-589D8AF70115}">
      <dsp:nvSpPr>
        <dsp:cNvPr id="0" name=""/>
        <dsp:cNvSpPr/>
      </dsp:nvSpPr>
      <dsp:spPr>
        <a:xfrm>
          <a:off x="3087737" y="2014537"/>
          <a:ext cx="2934890" cy="2686050"/>
        </a:xfrm>
        <a:prstGeom prst="round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_tradnl" sz="1600" kern="1200" dirty="0"/>
            <a:t>1. Con precisión lugar, día y hora en el que se celebrará la audiencia inicial.</a:t>
          </a:r>
        </a:p>
        <a:p>
          <a:pPr marL="0" lvl="0" indent="0" algn="ctr" defTabSz="711200">
            <a:lnSpc>
              <a:spcPct val="90000"/>
            </a:lnSpc>
            <a:spcBef>
              <a:spcPct val="0"/>
            </a:spcBef>
            <a:spcAft>
              <a:spcPct val="35000"/>
            </a:spcAft>
            <a:buNone/>
          </a:pPr>
          <a:r>
            <a:rPr lang="es-ES_tradnl" sz="1600" kern="1200" dirty="0"/>
            <a:t>2. La autoridad en la que se llevará a cabo.</a:t>
          </a:r>
        </a:p>
      </dsp:txBody>
      <dsp:txXfrm>
        <a:off x="3218859" y="2145659"/>
        <a:ext cx="2672646" cy="2423806"/>
      </dsp:txXfrm>
    </dsp:sp>
    <dsp:sp modelId="{08157B29-42A8-754F-892C-7BD42487803E}">
      <dsp:nvSpPr>
        <dsp:cNvPr id="0" name=""/>
        <dsp:cNvSpPr/>
      </dsp:nvSpPr>
      <dsp:spPr>
        <a:xfrm>
          <a:off x="6169372" y="2014537"/>
          <a:ext cx="2934890" cy="2686050"/>
        </a:xfrm>
        <a:prstGeom prst="round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_tradnl" sz="1600" kern="1200" dirty="0"/>
            <a:t>El día de la audiencia inicial, la autoridad substanciadora le hará saber el derecho que tiene de no declarar contra sí mismo ni a declararse culpable. </a:t>
          </a:r>
        </a:p>
      </dsp:txBody>
      <dsp:txXfrm>
        <a:off x="6300494" y="2145659"/>
        <a:ext cx="2672646" cy="2423806"/>
      </dsp:txXfrm>
    </dsp:sp>
    <dsp:sp modelId="{76A4605E-6070-7C46-BBAD-EEEB6FE58D73}">
      <dsp:nvSpPr>
        <dsp:cNvPr id="0" name=""/>
        <dsp:cNvSpPr/>
      </dsp:nvSpPr>
      <dsp:spPr>
        <a:xfrm>
          <a:off x="9251007" y="2014537"/>
          <a:ext cx="2934890" cy="2686050"/>
        </a:xfrm>
        <a:prstGeom prst="roundRect">
          <a:avLst/>
        </a:prstGeom>
        <a:gradFill rotWithShape="0">
          <a:gsLst>
            <a:gs pos="0">
              <a:schemeClr val="accent5">
                <a:hueOff val="0"/>
                <a:satOff val="0"/>
                <a:lumOff val="0"/>
                <a:alphaOff val="0"/>
                <a:tint val="94000"/>
                <a:satMod val="100000"/>
                <a:lumMod val="108000"/>
              </a:schemeClr>
            </a:gs>
            <a:gs pos="50000">
              <a:schemeClr val="accent5">
                <a:hueOff val="0"/>
                <a:satOff val="0"/>
                <a:lumOff val="0"/>
                <a:alphaOff val="0"/>
                <a:tint val="98000"/>
                <a:shade val="100000"/>
                <a:satMod val="100000"/>
                <a:lumMod val="100000"/>
              </a:schemeClr>
            </a:gs>
            <a:gs pos="100000">
              <a:schemeClr val="accent5">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_tradnl" sz="1600" kern="1200" dirty="0"/>
            <a:t>También el día de la audiencia inicial, la autoridad substanciadora le deberá indicar al presunto responsable de 1. defenderse personalmente. 2. ser asistido por un defensor perito en la materia, 3. de no contar con un defensor se le nombrará uno de oficio.</a:t>
          </a:r>
        </a:p>
      </dsp:txBody>
      <dsp:txXfrm>
        <a:off x="9382129" y="2145659"/>
        <a:ext cx="2672646" cy="24238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1C4DF-DA59-A543-85BB-E132AF4A0CAA}">
      <dsp:nvSpPr>
        <dsp:cNvPr id="0" name=""/>
        <dsp:cNvSpPr/>
      </dsp:nvSpPr>
      <dsp:spPr>
        <a:xfrm>
          <a:off x="914399" y="0"/>
          <a:ext cx="10363200" cy="6543675"/>
        </a:xfrm>
        <a:prstGeom prst="rightArrow">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198CC160-3B69-6D42-8FFA-DB03951B9284}">
      <dsp:nvSpPr>
        <dsp:cNvPr id="0" name=""/>
        <dsp:cNvSpPr/>
      </dsp:nvSpPr>
      <dsp:spPr>
        <a:xfrm>
          <a:off x="413146" y="1963102"/>
          <a:ext cx="3657600" cy="2617470"/>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_tradnl" sz="2400" kern="1200" dirty="0"/>
            <a:t>Entre la fecha del emplazamiento y de la audiencia deberá mediar un plazo no menor de 10 y mayor de15 días hábiles.</a:t>
          </a:r>
        </a:p>
      </dsp:txBody>
      <dsp:txXfrm>
        <a:off x="540920" y="2090876"/>
        <a:ext cx="3402052" cy="2361922"/>
      </dsp:txXfrm>
    </dsp:sp>
    <dsp:sp modelId="{0FF1CE81-DA51-FC45-AAB3-DA6B10772262}">
      <dsp:nvSpPr>
        <dsp:cNvPr id="0" name=""/>
        <dsp:cNvSpPr/>
      </dsp:nvSpPr>
      <dsp:spPr>
        <a:xfrm>
          <a:off x="4267200" y="1963102"/>
          <a:ext cx="3657600" cy="2617470"/>
        </a:xfrm>
        <a:prstGeom prst="roundRect">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_tradnl" sz="2400" kern="1200" dirty="0"/>
            <a:t>La audiencia solo se podrá diferir por causas fortuitas o de fuerza mayor debidamente justificadas.</a:t>
          </a:r>
        </a:p>
      </dsp:txBody>
      <dsp:txXfrm>
        <a:off x="4394974" y="2090876"/>
        <a:ext cx="3402052" cy="2361922"/>
      </dsp:txXfrm>
    </dsp:sp>
    <dsp:sp modelId="{8F2CDC99-25D3-5A40-81CA-9DC937E1EF86}">
      <dsp:nvSpPr>
        <dsp:cNvPr id="0" name=""/>
        <dsp:cNvSpPr/>
      </dsp:nvSpPr>
      <dsp:spPr>
        <a:xfrm>
          <a:off x="8121253" y="1963102"/>
          <a:ext cx="3657600" cy="2617470"/>
        </a:xfrm>
        <a:prstGeom prst="roundRect">
          <a:avLst/>
        </a:prstGeom>
        <a:solidFill>
          <a:schemeClr val="accent4">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_tradnl" sz="2400" kern="1200" dirty="0"/>
            <a:t>Previo a la celebración de la audiencia inicial, la autoridad substanciadora deberá citar a las demás partes que deban concurrir con por lo menos 72 </a:t>
          </a:r>
          <a:r>
            <a:rPr lang="es-ES_tradnl" sz="2400" kern="1200" dirty="0" err="1"/>
            <a:t>hrs</a:t>
          </a:r>
          <a:r>
            <a:rPr lang="es-ES_tradnl" sz="2400" kern="1200" dirty="0"/>
            <a:t> de anticipación. </a:t>
          </a:r>
        </a:p>
      </dsp:txBody>
      <dsp:txXfrm>
        <a:off x="8249027" y="2090876"/>
        <a:ext cx="3402052" cy="23619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99CC1-1483-F24D-AD9D-1B2AA495F93A}">
      <dsp:nvSpPr>
        <dsp:cNvPr id="0" name=""/>
        <dsp:cNvSpPr/>
      </dsp:nvSpPr>
      <dsp:spPr>
        <a:xfrm>
          <a:off x="914399" y="0"/>
          <a:ext cx="10363200" cy="6858000"/>
        </a:xfrm>
        <a:prstGeom prst="rightArrow">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466E159-46B5-2A4F-958A-C6A43FAAFBC6}">
      <dsp:nvSpPr>
        <dsp:cNvPr id="0" name=""/>
        <dsp:cNvSpPr/>
      </dsp:nvSpPr>
      <dsp:spPr>
        <a:xfrm>
          <a:off x="13096" y="2057400"/>
          <a:ext cx="3924300" cy="2743200"/>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El día y hora señalado para la audiencia inicial el presunto responsable deberá rendir su declaración verbalmente o por escrito y deberá ofrecer pruebas que estime necesarias para su defensa.</a:t>
          </a:r>
        </a:p>
      </dsp:txBody>
      <dsp:txXfrm>
        <a:off x="147008" y="2191312"/>
        <a:ext cx="3656476" cy="2475376"/>
      </dsp:txXfrm>
    </dsp:sp>
    <dsp:sp modelId="{F247F3D8-ABA4-5D4C-95E5-467EF395D7D9}">
      <dsp:nvSpPr>
        <dsp:cNvPr id="0" name=""/>
        <dsp:cNvSpPr/>
      </dsp:nvSpPr>
      <dsp:spPr>
        <a:xfrm>
          <a:off x="4133850" y="2057400"/>
          <a:ext cx="3924300" cy="2743200"/>
        </a:xfrm>
        <a:prstGeom prst="roundRect">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Con respecto a las pruebas documentales, deberá exhibir todas las que tenga en su poder, y las que no, deberá exhibir acuse correspondiente de que las solicitó ante la autoridad competente.</a:t>
          </a:r>
        </a:p>
      </dsp:txBody>
      <dsp:txXfrm>
        <a:off x="4267762" y="2191312"/>
        <a:ext cx="3656476" cy="2475376"/>
      </dsp:txXfrm>
    </dsp:sp>
    <dsp:sp modelId="{B263B862-CD6F-5E44-A0ED-3F8BF09D3D67}">
      <dsp:nvSpPr>
        <dsp:cNvPr id="0" name=""/>
        <dsp:cNvSpPr/>
      </dsp:nvSpPr>
      <dsp:spPr>
        <a:xfrm>
          <a:off x="8254603" y="2057400"/>
          <a:ext cx="3924300" cy="2743200"/>
        </a:xfrm>
        <a:prstGeom prst="roundRect">
          <a:avLst/>
        </a:prstGeom>
        <a:solidFill>
          <a:schemeClr val="accent4">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Cuando se trate de documentos que se encuentren en poder de terceros y se encuentre impedido para presentarlos por encontrase en archivos privados, deberá señalar el archivo donde se encuentre o la persona que los tenga a su cuidado, para que le sean requeridos en términos de ley.</a:t>
          </a:r>
        </a:p>
      </dsp:txBody>
      <dsp:txXfrm>
        <a:off x="8388515" y="2191312"/>
        <a:ext cx="3656476" cy="24753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B1896D-A1A7-C441-B29C-3248E7923E9A}">
      <dsp:nvSpPr>
        <dsp:cNvPr id="0" name=""/>
        <dsp:cNvSpPr/>
      </dsp:nvSpPr>
      <dsp:spPr>
        <a:xfrm>
          <a:off x="914399" y="0"/>
          <a:ext cx="10363200" cy="6600824"/>
        </a:xfrm>
        <a:prstGeom prst="rightArrow">
          <a:avLst/>
        </a:prstGeom>
        <a:solidFill>
          <a:schemeClr val="accent2">
            <a:tint val="40000"/>
            <a:hueOff val="0"/>
            <a:satOff val="0"/>
            <a:lumOff val="0"/>
            <a:alphaOff val="0"/>
          </a:schemeClr>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 modelId="{8BFAD4E9-DC5E-A147-B419-F506B8DCBA9B}">
      <dsp:nvSpPr>
        <dsp:cNvPr id="0" name=""/>
        <dsp:cNvSpPr/>
      </dsp:nvSpPr>
      <dsp:spPr>
        <a:xfrm>
          <a:off x="6101" y="1980247"/>
          <a:ext cx="2934890" cy="2640330"/>
        </a:xfrm>
        <a:prstGeom prst="roundRect">
          <a:avLst/>
        </a:prstGeom>
        <a:gradFill rotWithShape="0">
          <a:gsLst>
            <a:gs pos="0">
              <a:schemeClr val="accent2">
                <a:hueOff val="0"/>
                <a:satOff val="0"/>
                <a:lumOff val="0"/>
                <a:alphaOff val="0"/>
                <a:tint val="94000"/>
                <a:satMod val="100000"/>
                <a:lumMod val="108000"/>
              </a:schemeClr>
            </a:gs>
            <a:gs pos="50000">
              <a:schemeClr val="accent2">
                <a:hueOff val="0"/>
                <a:satOff val="0"/>
                <a:lumOff val="0"/>
                <a:alphaOff val="0"/>
                <a:tint val="98000"/>
                <a:shade val="100000"/>
                <a:satMod val="100000"/>
                <a:lumMod val="100000"/>
              </a:schemeClr>
            </a:gs>
            <a:gs pos="100000">
              <a:schemeClr val="accent2">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Los terceros a mas tardar en la audiencia inicial podrán manifestar por escrito o verbalmente lo que a su derecho convenga y ofrecer las pruebas que considere pertinentes.</a:t>
          </a:r>
        </a:p>
      </dsp:txBody>
      <dsp:txXfrm>
        <a:off x="134991" y="2109137"/>
        <a:ext cx="2677110" cy="2382550"/>
      </dsp:txXfrm>
    </dsp:sp>
    <dsp:sp modelId="{76C6D478-A3A0-9748-8AED-497CA9A36BD0}">
      <dsp:nvSpPr>
        <dsp:cNvPr id="0" name=""/>
        <dsp:cNvSpPr/>
      </dsp:nvSpPr>
      <dsp:spPr>
        <a:xfrm>
          <a:off x="3087737" y="1980247"/>
          <a:ext cx="2934890" cy="2640330"/>
        </a:xfrm>
        <a:prstGeom prst="roundRect">
          <a:avLst/>
        </a:prstGeom>
        <a:gradFill rotWithShape="0">
          <a:gsLst>
            <a:gs pos="0">
              <a:schemeClr val="accent3">
                <a:hueOff val="0"/>
                <a:satOff val="0"/>
                <a:lumOff val="0"/>
                <a:alphaOff val="0"/>
                <a:tint val="94000"/>
                <a:satMod val="100000"/>
                <a:lumMod val="108000"/>
              </a:schemeClr>
            </a:gs>
            <a:gs pos="50000">
              <a:schemeClr val="accent3">
                <a:hueOff val="0"/>
                <a:satOff val="0"/>
                <a:lumOff val="0"/>
                <a:alphaOff val="0"/>
                <a:tint val="98000"/>
                <a:shade val="100000"/>
                <a:satMod val="100000"/>
                <a:lumMod val="100000"/>
              </a:schemeClr>
            </a:gs>
            <a:gs pos="100000">
              <a:schemeClr val="accent3">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En cuanto al ofrecimiento de las pruebas documentales operarán las mismas reglas que para los Servidores Públicos. </a:t>
          </a:r>
        </a:p>
      </dsp:txBody>
      <dsp:txXfrm>
        <a:off x="3216627" y="2109137"/>
        <a:ext cx="2677110" cy="2382550"/>
      </dsp:txXfrm>
    </dsp:sp>
    <dsp:sp modelId="{BD767199-C691-7C42-AE3F-2AD391A1B99C}">
      <dsp:nvSpPr>
        <dsp:cNvPr id="0" name=""/>
        <dsp:cNvSpPr/>
      </dsp:nvSpPr>
      <dsp:spPr>
        <a:xfrm>
          <a:off x="6169372" y="1980247"/>
          <a:ext cx="2934890" cy="2640330"/>
        </a:xfrm>
        <a:prstGeom prst="roundRect">
          <a:avLst/>
        </a:prstGeom>
        <a:gradFill rotWithShape="0">
          <a:gsLst>
            <a:gs pos="0">
              <a:schemeClr val="accent4">
                <a:hueOff val="0"/>
                <a:satOff val="0"/>
                <a:lumOff val="0"/>
                <a:alphaOff val="0"/>
                <a:tint val="94000"/>
                <a:satMod val="100000"/>
                <a:lumMod val="108000"/>
              </a:schemeClr>
            </a:gs>
            <a:gs pos="50000">
              <a:schemeClr val="accent4">
                <a:hueOff val="0"/>
                <a:satOff val="0"/>
                <a:lumOff val="0"/>
                <a:alphaOff val="0"/>
                <a:tint val="98000"/>
                <a:shade val="100000"/>
                <a:satMod val="100000"/>
                <a:lumMod val="100000"/>
              </a:schemeClr>
            </a:gs>
            <a:gs pos="100000">
              <a:schemeClr val="accent4">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Una vez que las partes hayan manifestado lo que a su derecho convenga y ofrecido las pruebas que consideraron, la autoridad substanciadora declarará cerrada la audiencia inicial. </a:t>
          </a:r>
        </a:p>
      </dsp:txBody>
      <dsp:txXfrm>
        <a:off x="6298262" y="2109137"/>
        <a:ext cx="2677110" cy="2382550"/>
      </dsp:txXfrm>
    </dsp:sp>
    <dsp:sp modelId="{14CC5A28-5DAA-D046-910A-5BCDAC7194C0}">
      <dsp:nvSpPr>
        <dsp:cNvPr id="0" name=""/>
        <dsp:cNvSpPr/>
      </dsp:nvSpPr>
      <dsp:spPr>
        <a:xfrm>
          <a:off x="9251007" y="1980247"/>
          <a:ext cx="2934890" cy="2640330"/>
        </a:xfrm>
        <a:prstGeom prst="roundRect">
          <a:avLst/>
        </a:prstGeom>
        <a:gradFill rotWithShape="0">
          <a:gsLst>
            <a:gs pos="0">
              <a:schemeClr val="accent5">
                <a:hueOff val="0"/>
                <a:satOff val="0"/>
                <a:lumOff val="0"/>
                <a:alphaOff val="0"/>
                <a:tint val="94000"/>
                <a:satMod val="100000"/>
                <a:lumMod val="108000"/>
              </a:schemeClr>
            </a:gs>
            <a:gs pos="50000">
              <a:schemeClr val="accent5">
                <a:hueOff val="0"/>
                <a:satOff val="0"/>
                <a:lumOff val="0"/>
                <a:alphaOff val="0"/>
                <a:tint val="98000"/>
                <a:shade val="100000"/>
                <a:satMod val="100000"/>
                <a:lumMod val="100000"/>
              </a:schemeClr>
            </a:gs>
            <a:gs pos="100000">
              <a:schemeClr val="accent5">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ES_tradnl" sz="1900" kern="1200" dirty="0"/>
            <a:t>Después de cerrada la audiencia inicial, las partes no podrán ofrecer más pruebas, a menos de que sean supervinientes.</a:t>
          </a:r>
        </a:p>
      </dsp:txBody>
      <dsp:txXfrm>
        <a:off x="9379897" y="2109137"/>
        <a:ext cx="2677110" cy="238255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_tradnl"/>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endParaRPr lang="en-US" dirty="0"/>
          </a:p>
        </p:txBody>
      </p:sp>
      <p:sp>
        <p:nvSpPr>
          <p:cNvPr id="4" name="Date Placeholder 3"/>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_tradnl"/>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_tradnl"/>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_tradnl"/>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_tradnl"/>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_tradnl"/>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3" name="Date Placeholder 2"/>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_tradnl"/>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a:t>Arrastre la imagen al marcador de posición o haga clic en el icono para agregarla</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a:t>Arrastre la imagen al marcador de posición o haga clic en el icono para agregarla</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a:t>Arrastre la imagen al marcador de posición o haga clic en el icono para agregarla</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los estilos de texto del patrón</a:t>
            </a:r>
          </a:p>
        </p:txBody>
      </p:sp>
      <p:sp>
        <p:nvSpPr>
          <p:cNvPr id="3" name="Date Placeholder 2"/>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_tradnl"/>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_tradnl"/>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_tradnl"/>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_tradnl"/>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los estilos de texto del patrón</a:t>
            </a:r>
          </a:p>
        </p:txBody>
      </p:sp>
      <p:sp>
        <p:nvSpPr>
          <p:cNvPr id="4" name="Date Placeholder 3"/>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_tradnl"/>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_tradnl"/>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7" name="Date Placeholder 6"/>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_tradnl"/>
              <a:t>Haga clic para modificar el estilo de título del patrón</a:t>
            </a:r>
            <a:endParaRPr lang="en-US" dirty="0"/>
          </a:p>
        </p:txBody>
      </p:sp>
      <p:sp>
        <p:nvSpPr>
          <p:cNvPr id="3" name="Date Placeholder 2"/>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_tradnl"/>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_tradnl"/>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los estilos de texto del patrón</a:t>
            </a:r>
          </a:p>
        </p:txBody>
      </p:sp>
      <p:sp>
        <p:nvSpPr>
          <p:cNvPr id="5" name="Date Placeholder 4"/>
          <p:cNvSpPr>
            <a:spLocks noGrp="1"/>
          </p:cNvSpPr>
          <p:nvPr>
            <p:ph type="dt" sz="half" idx="10"/>
          </p:nvPr>
        </p:nvSpPr>
        <p:spPr/>
        <p:txBody>
          <a:bodyPr/>
          <a:lstStyle/>
          <a:p>
            <a:fld id="{1F5B18A9-04F9-B649-9D62-AAC8F2A5C97E}" type="datetimeFigureOut">
              <a:rPr lang="es-ES_tradnl" smtClean="0"/>
              <a:t>28/9/18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099C55C3-F743-C743-86A7-68AB6BD8D591}" type="slidenum">
              <a:rPr lang="es-ES_tradnl" smtClean="0"/>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_tradnl"/>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F5B18A9-04F9-B649-9D62-AAC8F2A5C97E}" type="datetimeFigureOut">
              <a:rPr lang="es-ES_tradnl" smtClean="0"/>
              <a:t>28/9/18</a:t>
            </a:fld>
            <a:endParaRPr lang="es-ES_tradnl"/>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ES_tradnl"/>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99C55C3-F743-C743-86A7-68AB6BD8D591}" type="slidenum">
              <a:rPr lang="es-ES_tradnl" smtClean="0"/>
              <a:t>‹Nº›</a:t>
            </a:fld>
            <a:endParaRPr lang="es-ES_tradnl"/>
          </a:p>
        </p:txBody>
      </p:sp>
    </p:spTree>
    <p:extLst>
      <p:ext uri="{BB962C8B-B14F-4D97-AF65-F5344CB8AC3E}">
        <p14:creationId xmlns:p14="http://schemas.microsoft.com/office/powerpoint/2010/main" val="208755331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_tradnl" dirty="0"/>
              <a:t>Artículo 208 de la </a:t>
            </a:r>
            <a:r>
              <a:rPr lang="es-ES_tradnl" dirty="0" err="1"/>
              <a:t>lgra</a:t>
            </a:r>
            <a:r>
              <a:rPr lang="es-ES_tradnl" dirty="0"/>
              <a:t>.</a:t>
            </a:r>
          </a:p>
        </p:txBody>
      </p:sp>
      <p:sp>
        <p:nvSpPr>
          <p:cNvPr id="5" name="Marcador de contenido 4"/>
          <p:cNvSpPr>
            <a:spLocks noGrp="1"/>
          </p:cNvSpPr>
          <p:nvPr>
            <p:ph sz="quarter" idx="13"/>
          </p:nvPr>
        </p:nvSpPr>
        <p:spPr/>
        <p:txBody>
          <a:bodyPr>
            <a:normAutofit/>
          </a:bodyPr>
          <a:lstStyle/>
          <a:p>
            <a:pPr algn="ctr">
              <a:lnSpc>
                <a:spcPct val="150000"/>
              </a:lnSpc>
            </a:pPr>
            <a:r>
              <a:rPr lang="es-ES_tradnl" sz="4800" dirty="0"/>
              <a:t>Procedimiento Administrativo de Responsabilidad ante los Órganos Internos de Control.</a:t>
            </a:r>
          </a:p>
        </p:txBody>
      </p:sp>
    </p:spTree>
    <p:extLst>
      <p:ext uri="{BB962C8B-B14F-4D97-AF65-F5344CB8AC3E}">
        <p14:creationId xmlns:p14="http://schemas.microsoft.com/office/powerpoint/2010/main" val="864986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785812"/>
            <a:ext cx="10364451" cy="171449"/>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732968457"/>
              </p:ext>
            </p:extLst>
          </p:nvPr>
        </p:nvGraphicFramePr>
        <p:xfrm>
          <a:off x="0" y="114300"/>
          <a:ext cx="12192000" cy="6600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787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671512"/>
            <a:ext cx="10364451" cy="214312"/>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858754766"/>
              </p:ext>
            </p:extLst>
          </p:nvPr>
        </p:nvGraphicFramePr>
        <p:xfrm>
          <a:off x="0" y="171451"/>
          <a:ext cx="12192000" cy="6757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4657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474343"/>
            <a:ext cx="10364451" cy="45719"/>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206485691"/>
              </p:ext>
            </p:extLst>
          </p:nvPr>
        </p:nvGraphicFramePr>
        <p:xfrm>
          <a:off x="0" y="0"/>
          <a:ext cx="12192000" cy="6729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1244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742950"/>
            <a:ext cx="10364451" cy="271462"/>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78660468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52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¿Qué autoridades presiden las audiencias?</a:t>
            </a:r>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06052976"/>
              </p:ext>
            </p:extLst>
          </p:nvPr>
        </p:nvGraphicFramePr>
        <p:xfrm>
          <a:off x="914400" y="1714501"/>
          <a:ext cx="10363200" cy="4943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827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328612"/>
            <a:ext cx="10364451" cy="128587"/>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724906120"/>
              </p:ext>
            </p:extLst>
          </p:nvPr>
        </p:nvGraphicFramePr>
        <p:xfrm>
          <a:off x="914400" y="100013"/>
          <a:ext cx="10363200" cy="6600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40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463139"/>
            <a:ext cx="10364451" cy="45719"/>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696516350"/>
              </p:ext>
            </p:extLst>
          </p:nvPr>
        </p:nvGraphicFramePr>
        <p:xfrm>
          <a:off x="914400" y="0"/>
          <a:ext cx="103632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080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665018"/>
            <a:ext cx="10364451" cy="320634"/>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199691318"/>
              </p:ext>
            </p:extLst>
          </p:nvPr>
        </p:nvGraphicFramePr>
        <p:xfrm>
          <a:off x="119063" y="0"/>
          <a:ext cx="12072937"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93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403762"/>
            <a:ext cx="10364451" cy="190005"/>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488019943"/>
              </p:ext>
            </p:extLst>
          </p:nvPr>
        </p:nvGraphicFramePr>
        <p:xfrm>
          <a:off x="0" y="237506"/>
          <a:ext cx="12192000" cy="6620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63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748144"/>
            <a:ext cx="10364451" cy="225630"/>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2135699050"/>
              </p:ext>
            </p:extLst>
          </p:nvPr>
        </p:nvGraphicFramePr>
        <p:xfrm>
          <a:off x="0" y="95250"/>
          <a:ext cx="12192000" cy="6032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17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1014412"/>
            <a:ext cx="10364451" cy="542924"/>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4385452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577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242888"/>
            <a:ext cx="10364451" cy="57150"/>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977835988"/>
              </p:ext>
            </p:extLst>
          </p:nvPr>
        </p:nvGraphicFramePr>
        <p:xfrm>
          <a:off x="0" y="0"/>
          <a:ext cx="12192000" cy="6715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94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5" y="-957264"/>
            <a:ext cx="10364451" cy="442913"/>
          </a:xfrm>
        </p:spPr>
        <p:txBody>
          <a:bodyPr>
            <a:normAutofit fontScale="90000"/>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22444436"/>
              </p:ext>
            </p:extLst>
          </p:nvPr>
        </p:nvGraphicFramePr>
        <p:xfrm>
          <a:off x="0" y="0"/>
          <a:ext cx="12192000" cy="6543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4583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913775" y="-1028700"/>
            <a:ext cx="10364451" cy="614362"/>
          </a:xfrm>
        </p:spPr>
        <p:txBody>
          <a:bodyPr/>
          <a:lstStyle/>
          <a:p>
            <a:endParaRPr lang="es-ES_tradnl"/>
          </a:p>
        </p:txBody>
      </p:sp>
      <p:graphicFrame>
        <p:nvGraphicFramePr>
          <p:cNvPr id="4" name="Marcador de contenido 3"/>
          <p:cNvGraphicFramePr>
            <a:graphicFrameLocks noGrp="1"/>
          </p:cNvGraphicFramePr>
          <p:nvPr>
            <p:ph sz="quarter" idx="13"/>
            <p:extLst>
              <p:ext uri="{D42A27DB-BD31-4B8C-83A1-F6EECF244321}">
                <p14:modId xmlns:p14="http://schemas.microsoft.com/office/powerpoint/2010/main" val="16683429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5458279"/>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1227</TotalTime>
  <Words>858</Words>
  <Application>Microsoft Office PowerPoint</Application>
  <PresentationFormat>Panorámica</PresentationFormat>
  <Paragraphs>60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Gota</vt:lpstr>
      <vt:lpstr>Artículo 208 de la lgra.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¿Qué autoridades presiden las audiencias?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208 de la lgra.</dc:title>
  <dc:creator>LIZ PADILLA</dc:creator>
  <cp:lastModifiedBy>Microsoft Office User</cp:lastModifiedBy>
  <cp:revision>13</cp:revision>
  <dcterms:created xsi:type="dcterms:W3CDTF">2018-02-10T01:35:37Z</dcterms:created>
  <dcterms:modified xsi:type="dcterms:W3CDTF">2018-09-28T15:34:52Z</dcterms:modified>
</cp:coreProperties>
</file>